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media/image21.jpg" ContentType="image/jpg"/>
  <Override PartName="/ppt/media/image22.jpg" ContentType="image/jp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780" r:id="rId1"/>
  </p:sldMasterIdLst>
  <p:notesMasterIdLst>
    <p:notesMasterId r:id="rId26"/>
  </p:notesMasterIdLst>
  <p:sldIdLst>
    <p:sldId id="277" r:id="rId2"/>
    <p:sldId id="292" r:id="rId3"/>
    <p:sldId id="275" r:id="rId4"/>
    <p:sldId id="269" r:id="rId5"/>
    <p:sldId id="274" r:id="rId6"/>
    <p:sldId id="281" r:id="rId7"/>
    <p:sldId id="289" r:id="rId8"/>
    <p:sldId id="268" r:id="rId9"/>
    <p:sldId id="273" r:id="rId10"/>
    <p:sldId id="301" r:id="rId11"/>
    <p:sldId id="302" r:id="rId12"/>
    <p:sldId id="282" r:id="rId13"/>
    <p:sldId id="284" r:id="rId14"/>
    <p:sldId id="285" r:id="rId15"/>
    <p:sldId id="286" r:id="rId16"/>
    <p:sldId id="290" r:id="rId17"/>
    <p:sldId id="287" r:id="rId18"/>
    <p:sldId id="291" r:id="rId19"/>
    <p:sldId id="295" r:id="rId20"/>
    <p:sldId id="296" r:id="rId21"/>
    <p:sldId id="298" r:id="rId22"/>
    <p:sldId id="299" r:id="rId23"/>
    <p:sldId id="300" r:id="rId24"/>
    <p:sldId id="294" r:id="rId25"/>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E06C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90651C3A-4460-11DB-9652-00E08161165F}">
  <a:tblStyle styleId="{57690726-49DA-4552-BDEB-330DD8EA8BD9}" styleName="Table_0">
    <a:wholeTbl>
      <a:tcTxStyle b="off" i="off">
        <a:font>
          <a:latin typeface="Bookman Old Style"/>
          <a:ea typeface="Bookman Old Style"/>
          <a:cs typeface="Bookman Old Style"/>
        </a:font>
        <a:schemeClr val="dk1"/>
      </a:tcTxStyle>
      <a:tcStyle>
        <a:tcBdr>
          <a:left>
            <a:ln w="9525" cap="flat" cmpd="sng">
              <a:solidFill>
                <a:srgbClr val="000000">
                  <a:alpha val="0"/>
                </a:srgbClr>
              </a:solidFill>
              <a:prstDash val="solid"/>
              <a:round/>
              <a:headEnd type="none" w="sm" len="sm"/>
              <a:tailEnd type="none" w="sm" len="sm"/>
            </a:ln>
          </a:left>
          <a:right>
            <a:ln w="9525" cap="flat" cmpd="sng">
              <a:solidFill>
                <a:srgbClr val="000000">
                  <a:alpha val="0"/>
                </a:srgbClr>
              </a:solidFill>
              <a:prstDash val="solid"/>
              <a:round/>
              <a:headEnd type="none" w="sm" len="sm"/>
              <a:tailEnd type="none" w="sm" len="sm"/>
            </a:ln>
          </a:right>
          <a:top>
            <a:ln w="9525" cap="flat" cmpd="sng">
              <a:solidFill>
                <a:srgbClr val="000000">
                  <a:alpha val="0"/>
                </a:srgbClr>
              </a:solidFill>
              <a:prstDash val="solid"/>
              <a:round/>
              <a:headEnd type="none" w="sm" len="sm"/>
              <a:tailEnd type="none" w="sm" len="sm"/>
            </a:ln>
          </a:top>
          <a:bottom>
            <a:ln w="9525" cap="flat" cmpd="sng">
              <a:solidFill>
                <a:srgbClr val="000000">
                  <a:alpha val="0"/>
                </a:srgbClr>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alpha val="0"/>
            </a:srgbClr>
          </a:solidFill>
        </a:fill>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90" d="100"/>
          <a:sy n="90" d="100"/>
        </p:scale>
        <p:origin x="-370" y="1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image" Target="../media/image4.jpg"/></Relationships>
</file>

<file path=ppt/diagrams/_rels/drawing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image" Target="../media/image4.jp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12EEE51-1066-4AF3-94E4-B0D0DE2DA69A}" type="doc">
      <dgm:prSet loTypeId="urn:microsoft.com/office/officeart/2005/8/layout/vList3" loCatId="list" qsTypeId="urn:microsoft.com/office/officeart/2005/8/quickstyle/simple1" qsCatId="simple" csTypeId="urn:microsoft.com/office/officeart/2005/8/colors/accent1_2" csCatId="accent1" phldr="1"/>
      <dgm:spPr/>
      <dgm:t>
        <a:bodyPr/>
        <a:lstStyle/>
        <a:p>
          <a:endParaRPr lang="en-IN"/>
        </a:p>
      </dgm:t>
    </dgm:pt>
    <dgm:pt modelId="{871E750B-6F56-434D-B42B-A36BE9FB73A6}">
      <dgm:prSet/>
      <dgm:spPr/>
      <dgm:t>
        <a:bodyPr/>
        <a:lstStyle/>
        <a:p>
          <a:pPr rtl="0"/>
          <a:r>
            <a:rPr lang="en-IN" b="0" i="0" smtClean="0"/>
            <a:t>Capstone project PIP2001</a:t>
          </a:r>
          <a:endParaRPr lang="en-IN"/>
        </a:p>
      </dgm:t>
    </dgm:pt>
    <dgm:pt modelId="{CD36801B-375B-4DFB-9C5F-0B8B84083AC1}" type="parTrans" cxnId="{C914C66A-8739-4EF7-B60D-CECE70CCDD5A}">
      <dgm:prSet/>
      <dgm:spPr/>
      <dgm:t>
        <a:bodyPr/>
        <a:lstStyle/>
        <a:p>
          <a:endParaRPr lang="en-IN"/>
        </a:p>
      </dgm:t>
    </dgm:pt>
    <dgm:pt modelId="{92CD0BF2-AA9B-43EA-99DA-12DB4F092555}" type="sibTrans" cxnId="{C914C66A-8739-4EF7-B60D-CECE70CCDD5A}">
      <dgm:prSet/>
      <dgm:spPr/>
      <dgm:t>
        <a:bodyPr/>
        <a:lstStyle/>
        <a:p>
          <a:endParaRPr lang="en-IN"/>
        </a:p>
      </dgm:t>
    </dgm:pt>
    <dgm:pt modelId="{E342DA93-A625-4FD0-9788-D11D0453C049}">
      <dgm:prSet/>
      <dgm:spPr/>
      <dgm:t>
        <a:bodyPr/>
        <a:lstStyle/>
        <a:p>
          <a:pPr rtl="0"/>
          <a:r>
            <a:rPr lang="en-IN" b="0" i="0" smtClean="0"/>
            <a:t>Inter- disciplinary project </a:t>
          </a:r>
          <a:endParaRPr lang="en-IN"/>
        </a:p>
      </dgm:t>
    </dgm:pt>
    <dgm:pt modelId="{2191FCFD-AEBE-45E5-83C5-0E23CB812ED7}" type="parTrans" cxnId="{A31A69D2-5248-4F47-B69D-0A244984F78A}">
      <dgm:prSet/>
      <dgm:spPr/>
      <dgm:t>
        <a:bodyPr/>
        <a:lstStyle/>
        <a:p>
          <a:endParaRPr lang="en-IN"/>
        </a:p>
      </dgm:t>
    </dgm:pt>
    <dgm:pt modelId="{E66F2D39-C402-4B1D-B1B1-4A75496F1051}" type="sibTrans" cxnId="{A31A69D2-5248-4F47-B69D-0A244984F78A}">
      <dgm:prSet/>
      <dgm:spPr/>
      <dgm:t>
        <a:bodyPr/>
        <a:lstStyle/>
        <a:p>
          <a:endParaRPr lang="en-IN"/>
        </a:p>
      </dgm:t>
    </dgm:pt>
    <dgm:pt modelId="{6D4CD8BF-F941-4719-AD65-A3982B602546}" type="pres">
      <dgm:prSet presAssocID="{A12EEE51-1066-4AF3-94E4-B0D0DE2DA69A}" presName="linearFlow" presStyleCnt="0">
        <dgm:presLayoutVars>
          <dgm:dir/>
          <dgm:resizeHandles val="exact"/>
        </dgm:presLayoutVars>
      </dgm:prSet>
      <dgm:spPr/>
      <dgm:t>
        <a:bodyPr/>
        <a:lstStyle/>
        <a:p>
          <a:endParaRPr lang="en-IN"/>
        </a:p>
      </dgm:t>
    </dgm:pt>
    <dgm:pt modelId="{198E8C27-F165-406F-92D3-9D756CCB09FB}" type="pres">
      <dgm:prSet presAssocID="{871E750B-6F56-434D-B42B-A36BE9FB73A6}" presName="composite" presStyleCnt="0"/>
      <dgm:spPr/>
    </dgm:pt>
    <dgm:pt modelId="{A23A2F2E-54F9-4449-A4F7-1EE4076842BA}" type="pres">
      <dgm:prSet presAssocID="{871E750B-6F56-434D-B42B-A36BE9FB73A6}" presName="imgShp" presStyleLbl="fgImgPlace1" presStyleIdx="0" presStyleCnt="2" custScaleX="172287"/>
      <dgm:spPr>
        <a:blipFill>
          <a:blip xmlns:r="http://schemas.openxmlformats.org/officeDocument/2006/relationships" r:embed="rId1">
            <a:extLst>
              <a:ext uri="{28A0092B-C50C-407E-A947-70E740481C1C}">
                <a14:useLocalDpi xmlns:a14="http://schemas.microsoft.com/office/drawing/2010/main" val="0"/>
              </a:ext>
            </a:extLst>
          </a:blip>
          <a:srcRect/>
          <a:stretch>
            <a:fillRect l="-3000" r="-3000"/>
          </a:stretch>
        </a:blipFill>
      </dgm:spPr>
    </dgm:pt>
    <dgm:pt modelId="{1312381D-1B74-4999-A36E-B9E1CEC6E024}" type="pres">
      <dgm:prSet presAssocID="{871E750B-6F56-434D-B42B-A36BE9FB73A6}" presName="txShp" presStyleLbl="node1" presStyleIdx="0" presStyleCnt="2">
        <dgm:presLayoutVars>
          <dgm:bulletEnabled val="1"/>
        </dgm:presLayoutVars>
      </dgm:prSet>
      <dgm:spPr/>
      <dgm:t>
        <a:bodyPr/>
        <a:lstStyle/>
        <a:p>
          <a:endParaRPr lang="en-IN"/>
        </a:p>
      </dgm:t>
    </dgm:pt>
    <dgm:pt modelId="{D8592800-CBD9-4328-BE7D-32FB700C5E4A}" type="pres">
      <dgm:prSet presAssocID="{92CD0BF2-AA9B-43EA-99DA-12DB4F092555}" presName="spacing" presStyleCnt="0"/>
      <dgm:spPr/>
    </dgm:pt>
    <dgm:pt modelId="{C35CE58E-39A7-4BCC-9915-7F476D1986D9}" type="pres">
      <dgm:prSet presAssocID="{E342DA93-A625-4FD0-9788-D11D0453C049}" presName="composite" presStyleCnt="0"/>
      <dgm:spPr/>
    </dgm:pt>
    <dgm:pt modelId="{984817EF-2B2D-4604-835D-6DC8C4EFFE2F}" type="pres">
      <dgm:prSet presAssocID="{E342DA93-A625-4FD0-9788-D11D0453C049}" presName="imgShp" presStyleLbl="fgImgPlace1" presStyleIdx="1" presStyleCnt="2" custScaleX="189653"/>
      <dgm:spPr>
        <a:blipFill>
          <a:blip xmlns:r="http://schemas.openxmlformats.org/officeDocument/2006/relationships" r:embed="rId2">
            <a:extLst>
              <a:ext uri="{28A0092B-C50C-407E-A947-70E740481C1C}">
                <a14:useLocalDpi xmlns:a14="http://schemas.microsoft.com/office/drawing/2010/main" val="0"/>
              </a:ext>
            </a:extLst>
          </a:blip>
          <a:srcRect/>
          <a:stretch>
            <a:fillRect/>
          </a:stretch>
        </a:blipFill>
      </dgm:spPr>
    </dgm:pt>
    <dgm:pt modelId="{2330F4D8-DF94-4FDF-BE27-B5C7E5383EEE}" type="pres">
      <dgm:prSet presAssocID="{E342DA93-A625-4FD0-9788-D11D0453C049}" presName="txShp" presStyleLbl="node1" presStyleIdx="1" presStyleCnt="2">
        <dgm:presLayoutVars>
          <dgm:bulletEnabled val="1"/>
        </dgm:presLayoutVars>
      </dgm:prSet>
      <dgm:spPr/>
      <dgm:t>
        <a:bodyPr/>
        <a:lstStyle/>
        <a:p>
          <a:endParaRPr lang="en-IN"/>
        </a:p>
      </dgm:t>
    </dgm:pt>
  </dgm:ptLst>
  <dgm:cxnLst>
    <dgm:cxn modelId="{06E7355B-947A-40EA-B18F-25CFFD7C896C}" type="presOf" srcId="{E342DA93-A625-4FD0-9788-D11D0453C049}" destId="{2330F4D8-DF94-4FDF-BE27-B5C7E5383EEE}" srcOrd="0" destOrd="0" presId="urn:microsoft.com/office/officeart/2005/8/layout/vList3"/>
    <dgm:cxn modelId="{E09FE6EB-B296-4940-AB3C-B4B5E50CABE8}" type="presOf" srcId="{871E750B-6F56-434D-B42B-A36BE9FB73A6}" destId="{1312381D-1B74-4999-A36E-B9E1CEC6E024}" srcOrd="0" destOrd="0" presId="urn:microsoft.com/office/officeart/2005/8/layout/vList3"/>
    <dgm:cxn modelId="{44922F47-3527-484C-9357-0BD63C8D519A}" type="presOf" srcId="{A12EEE51-1066-4AF3-94E4-B0D0DE2DA69A}" destId="{6D4CD8BF-F941-4719-AD65-A3982B602546}" srcOrd="0" destOrd="0" presId="urn:microsoft.com/office/officeart/2005/8/layout/vList3"/>
    <dgm:cxn modelId="{C914C66A-8739-4EF7-B60D-CECE70CCDD5A}" srcId="{A12EEE51-1066-4AF3-94E4-B0D0DE2DA69A}" destId="{871E750B-6F56-434D-B42B-A36BE9FB73A6}" srcOrd="0" destOrd="0" parTransId="{CD36801B-375B-4DFB-9C5F-0B8B84083AC1}" sibTransId="{92CD0BF2-AA9B-43EA-99DA-12DB4F092555}"/>
    <dgm:cxn modelId="{A31A69D2-5248-4F47-B69D-0A244984F78A}" srcId="{A12EEE51-1066-4AF3-94E4-B0D0DE2DA69A}" destId="{E342DA93-A625-4FD0-9788-D11D0453C049}" srcOrd="1" destOrd="0" parTransId="{2191FCFD-AEBE-45E5-83C5-0E23CB812ED7}" sibTransId="{E66F2D39-C402-4B1D-B1B1-4A75496F1051}"/>
    <dgm:cxn modelId="{A0D2D273-C373-4544-82E4-253FF86A27F3}" type="presParOf" srcId="{6D4CD8BF-F941-4719-AD65-A3982B602546}" destId="{198E8C27-F165-406F-92D3-9D756CCB09FB}" srcOrd="0" destOrd="0" presId="urn:microsoft.com/office/officeart/2005/8/layout/vList3"/>
    <dgm:cxn modelId="{D3047DE9-58D3-4EAE-AC7E-8BCA23ABA076}" type="presParOf" srcId="{198E8C27-F165-406F-92D3-9D756CCB09FB}" destId="{A23A2F2E-54F9-4449-A4F7-1EE4076842BA}" srcOrd="0" destOrd="0" presId="urn:microsoft.com/office/officeart/2005/8/layout/vList3"/>
    <dgm:cxn modelId="{1D667BAF-5EB2-4261-8F4F-22BB7EB3B153}" type="presParOf" srcId="{198E8C27-F165-406F-92D3-9D756CCB09FB}" destId="{1312381D-1B74-4999-A36E-B9E1CEC6E024}" srcOrd="1" destOrd="0" presId="urn:microsoft.com/office/officeart/2005/8/layout/vList3"/>
    <dgm:cxn modelId="{2DE24CD8-9524-4E58-A85E-F189A8FB4BAE}" type="presParOf" srcId="{6D4CD8BF-F941-4719-AD65-A3982B602546}" destId="{D8592800-CBD9-4328-BE7D-32FB700C5E4A}" srcOrd="1" destOrd="0" presId="urn:microsoft.com/office/officeart/2005/8/layout/vList3"/>
    <dgm:cxn modelId="{E970336D-5113-46FA-A66F-AE868834057A}" type="presParOf" srcId="{6D4CD8BF-F941-4719-AD65-A3982B602546}" destId="{C35CE58E-39A7-4BCC-9915-7F476D1986D9}" srcOrd="2" destOrd="0" presId="urn:microsoft.com/office/officeart/2005/8/layout/vList3"/>
    <dgm:cxn modelId="{0E093B60-93C5-4FDA-B6DF-70C0BDB96D9B}" type="presParOf" srcId="{C35CE58E-39A7-4BCC-9915-7F476D1986D9}" destId="{984817EF-2B2D-4604-835D-6DC8C4EFFE2F}" srcOrd="0" destOrd="0" presId="urn:microsoft.com/office/officeart/2005/8/layout/vList3"/>
    <dgm:cxn modelId="{3FE44D44-F9C7-4A7B-962C-BFB10E4D39B4}" type="presParOf" srcId="{C35CE58E-39A7-4BCC-9915-7F476D1986D9}" destId="{2330F4D8-DF94-4FDF-BE27-B5C7E5383EEE}" srcOrd="1" destOrd="0" presId="urn:microsoft.com/office/officeart/2005/8/layout/vList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2552A57-7821-40C7-8635-4DBE816913A4}" type="doc">
      <dgm:prSet loTypeId="urn:microsoft.com/office/officeart/2005/8/layout/orgChart1" loCatId="hierarchy" qsTypeId="urn:microsoft.com/office/officeart/2005/8/quickstyle/simple5" qsCatId="simple" csTypeId="urn:microsoft.com/office/officeart/2005/8/colors/accent2_1" csCatId="accent2" phldr="1"/>
      <dgm:spPr/>
      <dgm:t>
        <a:bodyPr/>
        <a:lstStyle/>
        <a:p>
          <a:endParaRPr lang="en-IN"/>
        </a:p>
      </dgm:t>
    </dgm:pt>
    <dgm:pt modelId="{DB149707-BBE7-4C7A-8046-2498F47DC836}">
      <dgm:prSet phldrT="[Text]" custT="1"/>
      <dgm:spPr/>
      <dgm:t>
        <a:bodyPr/>
        <a:lstStyle/>
        <a:p>
          <a:r>
            <a:rPr lang="en-IN" sz="1600" b="1"/>
            <a:t>Electrode</a:t>
          </a:r>
        </a:p>
      </dgm:t>
    </dgm:pt>
    <dgm:pt modelId="{577F2B0B-E0AB-451A-B5A3-3FBBE0E8E1A4}" type="parTrans" cxnId="{9D825350-ABB9-4709-AB18-B5B1E782C5BC}">
      <dgm:prSet/>
      <dgm:spPr/>
      <dgm:t>
        <a:bodyPr/>
        <a:lstStyle/>
        <a:p>
          <a:endParaRPr lang="en-IN" b="1"/>
        </a:p>
      </dgm:t>
    </dgm:pt>
    <dgm:pt modelId="{249F81A5-0722-4E7A-8AC4-754CFA1A7F9F}" type="sibTrans" cxnId="{9D825350-ABB9-4709-AB18-B5B1E782C5BC}">
      <dgm:prSet/>
      <dgm:spPr/>
      <dgm:t>
        <a:bodyPr/>
        <a:lstStyle/>
        <a:p>
          <a:endParaRPr lang="en-IN" b="1"/>
        </a:p>
      </dgm:t>
    </dgm:pt>
    <dgm:pt modelId="{A43EF3AD-6AC5-4ECA-ABFF-75BC0D626BEE}">
      <dgm:prSet phldrT="[Text]" custT="1"/>
      <dgm:spPr/>
      <dgm:t>
        <a:bodyPr/>
        <a:lstStyle/>
        <a:p>
          <a:r>
            <a:rPr lang="en-IN" sz="1600" b="1" dirty="0"/>
            <a:t>DSP</a:t>
          </a:r>
        </a:p>
        <a:p>
          <a:r>
            <a:rPr lang="en-IN" sz="1600" b="1" dirty="0"/>
            <a:t> </a:t>
          </a:r>
          <a:r>
            <a:rPr lang="en-IN" sz="1100" b="1" dirty="0"/>
            <a:t>(digital signal processor) </a:t>
          </a:r>
          <a:endParaRPr lang="en-IN" sz="1600" b="1" dirty="0"/>
        </a:p>
      </dgm:t>
    </dgm:pt>
    <dgm:pt modelId="{21C2642A-9A06-4A1B-A9AD-3CD374CC1C6E}" type="parTrans" cxnId="{345B390F-04E8-43E2-88E6-C5EC3BE30839}">
      <dgm:prSet/>
      <dgm:spPr/>
      <dgm:t>
        <a:bodyPr/>
        <a:lstStyle/>
        <a:p>
          <a:endParaRPr lang="en-IN" sz="2000" b="1"/>
        </a:p>
      </dgm:t>
    </dgm:pt>
    <dgm:pt modelId="{A8BDE63D-3AF7-4591-8029-88CAEFBDF149}" type="sibTrans" cxnId="{345B390F-04E8-43E2-88E6-C5EC3BE30839}">
      <dgm:prSet/>
      <dgm:spPr/>
      <dgm:t>
        <a:bodyPr/>
        <a:lstStyle/>
        <a:p>
          <a:endParaRPr lang="en-IN" b="1"/>
        </a:p>
      </dgm:t>
    </dgm:pt>
    <dgm:pt modelId="{32116FEB-3107-40A1-BB5D-13CF28D0DBA6}">
      <dgm:prSet phldrT="[Text]" custT="1"/>
      <dgm:spPr/>
      <dgm:t>
        <a:bodyPr/>
        <a:lstStyle/>
        <a:p>
          <a:r>
            <a:rPr lang="en-IN" sz="1600" b="1"/>
            <a:t>EEG</a:t>
          </a:r>
        </a:p>
      </dgm:t>
    </dgm:pt>
    <dgm:pt modelId="{4B63E77E-16A6-41A6-8624-4A6235D49A11}" type="parTrans" cxnId="{3D622B5E-0BDD-43B8-A8CF-5141DBA9B71A}">
      <dgm:prSet/>
      <dgm:spPr/>
      <dgm:t>
        <a:bodyPr/>
        <a:lstStyle/>
        <a:p>
          <a:endParaRPr lang="en-IN" sz="2000" b="1"/>
        </a:p>
      </dgm:t>
    </dgm:pt>
    <dgm:pt modelId="{C70FEBC5-AC6B-4DA8-8718-DAF1DA1BB712}" type="sibTrans" cxnId="{3D622B5E-0BDD-43B8-A8CF-5141DBA9B71A}">
      <dgm:prSet/>
      <dgm:spPr/>
      <dgm:t>
        <a:bodyPr/>
        <a:lstStyle/>
        <a:p>
          <a:endParaRPr lang="en-IN" b="1"/>
        </a:p>
      </dgm:t>
    </dgm:pt>
    <dgm:pt modelId="{B89622A6-6B5E-4D13-A0C5-7AED00084181}">
      <dgm:prSet phldrT="[Text]" custT="1"/>
      <dgm:spPr/>
      <dgm:t>
        <a:bodyPr/>
        <a:lstStyle/>
        <a:p>
          <a:r>
            <a:rPr lang="en-IN" sz="1600" b="1" dirty="0"/>
            <a:t>ADC</a:t>
          </a:r>
        </a:p>
        <a:p>
          <a:r>
            <a:rPr lang="en-IN" sz="1400" b="1" dirty="0"/>
            <a:t>(</a:t>
          </a:r>
          <a:r>
            <a:rPr lang="en-IN" sz="1400" b="1" dirty="0" err="1"/>
            <a:t>analog</a:t>
          </a:r>
          <a:r>
            <a:rPr lang="en-IN" sz="1400" b="1" dirty="0"/>
            <a:t> to digital)</a:t>
          </a:r>
        </a:p>
      </dgm:t>
    </dgm:pt>
    <dgm:pt modelId="{6520A436-A9B6-4B89-8F02-C3D847D9C6D3}" type="parTrans" cxnId="{B8272C08-F0E5-4622-B833-A7F130B29DBB}">
      <dgm:prSet/>
      <dgm:spPr/>
      <dgm:t>
        <a:bodyPr/>
        <a:lstStyle/>
        <a:p>
          <a:endParaRPr lang="en-IN" sz="2000" b="1"/>
        </a:p>
      </dgm:t>
    </dgm:pt>
    <dgm:pt modelId="{DDB3317B-50F0-48AE-8F4F-40A9446F7BCB}" type="sibTrans" cxnId="{B8272C08-F0E5-4622-B833-A7F130B29DBB}">
      <dgm:prSet/>
      <dgm:spPr/>
      <dgm:t>
        <a:bodyPr/>
        <a:lstStyle/>
        <a:p>
          <a:endParaRPr lang="en-IN" b="1"/>
        </a:p>
      </dgm:t>
    </dgm:pt>
    <dgm:pt modelId="{C1FD3224-61A0-4185-AF61-E41C2259A41D}">
      <dgm:prSet phldrT="[Text]" custT="1"/>
      <dgm:spPr/>
      <dgm:t>
        <a:bodyPr/>
        <a:lstStyle/>
        <a:p>
          <a:r>
            <a:rPr lang="en-IN" sz="1600" b="1"/>
            <a:t>Micrecontroller with Wi-FI</a:t>
          </a:r>
        </a:p>
      </dgm:t>
    </dgm:pt>
    <dgm:pt modelId="{ACDB1C9A-F2B2-4424-AB07-E15EC215BBA6}" type="parTrans" cxnId="{2B15F1C5-4F8B-4CA1-A1FF-812B8C58E1A1}">
      <dgm:prSet/>
      <dgm:spPr/>
      <dgm:t>
        <a:bodyPr/>
        <a:lstStyle/>
        <a:p>
          <a:endParaRPr lang="en-IN" sz="2000" b="1"/>
        </a:p>
      </dgm:t>
    </dgm:pt>
    <dgm:pt modelId="{899FA987-1CA4-458F-A36F-1C368DF2B247}" type="sibTrans" cxnId="{2B15F1C5-4F8B-4CA1-A1FF-812B8C58E1A1}">
      <dgm:prSet/>
      <dgm:spPr/>
      <dgm:t>
        <a:bodyPr/>
        <a:lstStyle/>
        <a:p>
          <a:endParaRPr lang="en-IN" b="1"/>
        </a:p>
      </dgm:t>
    </dgm:pt>
    <dgm:pt modelId="{A0252B83-7961-4121-8D24-E0F026EBCEF9}">
      <dgm:prSet phldrT="[Text]" custT="1"/>
      <dgm:spPr/>
      <dgm:t>
        <a:bodyPr/>
        <a:lstStyle/>
        <a:p>
          <a:r>
            <a:rPr lang="en-IN" sz="1600" b="1"/>
            <a:t>ESP 32 MICRO</a:t>
          </a:r>
        </a:p>
      </dgm:t>
    </dgm:pt>
    <dgm:pt modelId="{EB00F4C0-F168-4D96-B1B6-689F8A475C9E}" type="parTrans" cxnId="{854B31B5-99F5-4E53-A0A2-071B42E6DB7C}">
      <dgm:prSet/>
      <dgm:spPr/>
      <dgm:t>
        <a:bodyPr/>
        <a:lstStyle/>
        <a:p>
          <a:endParaRPr lang="en-IN" sz="2000" b="1"/>
        </a:p>
      </dgm:t>
    </dgm:pt>
    <dgm:pt modelId="{DC8273A6-EF36-47D8-AC57-7E3FCEB1E551}" type="sibTrans" cxnId="{854B31B5-99F5-4E53-A0A2-071B42E6DB7C}">
      <dgm:prSet/>
      <dgm:spPr/>
      <dgm:t>
        <a:bodyPr/>
        <a:lstStyle/>
        <a:p>
          <a:endParaRPr lang="en-IN" b="1"/>
        </a:p>
      </dgm:t>
    </dgm:pt>
    <dgm:pt modelId="{708A7A79-CC31-4190-94D8-3286ECE83FE3}">
      <dgm:prSet phldrT="[Text]" custT="1"/>
      <dgm:spPr/>
      <dgm:t>
        <a:bodyPr/>
        <a:lstStyle/>
        <a:p>
          <a:r>
            <a:rPr lang="en-IN" sz="1600" b="1"/>
            <a:t>Signal Decoder</a:t>
          </a:r>
        </a:p>
      </dgm:t>
    </dgm:pt>
    <dgm:pt modelId="{F0F7DFD6-5C19-4C9C-8A08-34F6C815DFA7}" type="parTrans" cxnId="{6339B97E-824E-4BC8-A2CA-41EA762BD19A}">
      <dgm:prSet/>
      <dgm:spPr/>
      <dgm:t>
        <a:bodyPr/>
        <a:lstStyle/>
        <a:p>
          <a:endParaRPr lang="en-IN" sz="2000" b="1"/>
        </a:p>
      </dgm:t>
    </dgm:pt>
    <dgm:pt modelId="{E32DB537-377A-4A8A-8924-04C9E50CCB8D}" type="sibTrans" cxnId="{6339B97E-824E-4BC8-A2CA-41EA762BD19A}">
      <dgm:prSet/>
      <dgm:spPr/>
      <dgm:t>
        <a:bodyPr/>
        <a:lstStyle/>
        <a:p>
          <a:endParaRPr lang="en-IN" b="1"/>
        </a:p>
      </dgm:t>
    </dgm:pt>
    <dgm:pt modelId="{37345FC2-E25A-4ECE-B77C-370452F16953}">
      <dgm:prSet phldrT="[Text]" custT="1"/>
      <dgm:spPr/>
      <dgm:t>
        <a:bodyPr/>
        <a:lstStyle/>
        <a:p>
          <a:r>
            <a:rPr lang="en-IN" sz="1600" b="1"/>
            <a:t>Emergency Stop </a:t>
          </a:r>
        </a:p>
      </dgm:t>
    </dgm:pt>
    <dgm:pt modelId="{F9470DBF-0632-4986-A99D-948FEF97FBFA}" type="parTrans" cxnId="{312790A5-A700-4BD2-B1ED-8DB766F676DF}">
      <dgm:prSet/>
      <dgm:spPr/>
      <dgm:t>
        <a:bodyPr/>
        <a:lstStyle/>
        <a:p>
          <a:endParaRPr lang="en-IN" sz="2000" b="1"/>
        </a:p>
      </dgm:t>
    </dgm:pt>
    <dgm:pt modelId="{860DB25F-665E-45E0-AE1D-A224CFD09864}" type="sibTrans" cxnId="{312790A5-A700-4BD2-B1ED-8DB766F676DF}">
      <dgm:prSet/>
      <dgm:spPr/>
      <dgm:t>
        <a:bodyPr/>
        <a:lstStyle/>
        <a:p>
          <a:endParaRPr lang="en-IN" b="1"/>
        </a:p>
      </dgm:t>
    </dgm:pt>
    <dgm:pt modelId="{405AA59E-0861-4DD7-BC90-08BE01C0E2E8}">
      <dgm:prSet phldrT="[Text]" custT="1"/>
      <dgm:spPr/>
      <dgm:t>
        <a:bodyPr/>
        <a:lstStyle/>
        <a:p>
          <a:r>
            <a:rPr lang="en-IN" sz="1600" b="1" dirty="0"/>
            <a:t>Electronic Speed Control Unit </a:t>
          </a:r>
        </a:p>
      </dgm:t>
    </dgm:pt>
    <dgm:pt modelId="{DA1744BD-03EF-44EA-A4D5-296A7A736E5E}" type="parTrans" cxnId="{B8CBED0E-45C8-481F-AE04-36B6F4FEDA10}">
      <dgm:prSet/>
      <dgm:spPr/>
      <dgm:t>
        <a:bodyPr/>
        <a:lstStyle/>
        <a:p>
          <a:endParaRPr lang="en-IN" sz="2000" b="1"/>
        </a:p>
      </dgm:t>
    </dgm:pt>
    <dgm:pt modelId="{670E6F2C-8333-4688-B2F8-D5D26AE57EC4}" type="sibTrans" cxnId="{B8CBED0E-45C8-481F-AE04-36B6F4FEDA10}">
      <dgm:prSet/>
      <dgm:spPr/>
      <dgm:t>
        <a:bodyPr/>
        <a:lstStyle/>
        <a:p>
          <a:endParaRPr lang="en-IN" b="1"/>
        </a:p>
      </dgm:t>
    </dgm:pt>
    <dgm:pt modelId="{D7AC765A-A5CA-49AA-9AF8-03A70474D6A6}">
      <dgm:prSet phldrT="[Text]" custT="1"/>
      <dgm:spPr/>
      <dgm:t>
        <a:bodyPr/>
        <a:lstStyle/>
        <a:p>
          <a:r>
            <a:rPr lang="en-IN" sz="1600" b="1" dirty="0"/>
            <a:t>Motor</a:t>
          </a:r>
        </a:p>
      </dgm:t>
    </dgm:pt>
    <dgm:pt modelId="{992E8744-6B54-469F-BAF8-7955868ACA5F}" type="parTrans" cxnId="{B128D147-B8A6-4EAF-96CA-6C269FB1DCA2}">
      <dgm:prSet/>
      <dgm:spPr/>
      <dgm:t>
        <a:bodyPr/>
        <a:lstStyle/>
        <a:p>
          <a:endParaRPr lang="en-IN" sz="2000" b="1"/>
        </a:p>
      </dgm:t>
    </dgm:pt>
    <dgm:pt modelId="{4B8BBD64-9292-4801-886C-5C5EAA4A6AEE}" type="sibTrans" cxnId="{B128D147-B8A6-4EAF-96CA-6C269FB1DCA2}">
      <dgm:prSet/>
      <dgm:spPr/>
      <dgm:t>
        <a:bodyPr/>
        <a:lstStyle/>
        <a:p>
          <a:endParaRPr lang="en-IN" b="1"/>
        </a:p>
      </dgm:t>
    </dgm:pt>
    <dgm:pt modelId="{A7D89F54-E3ED-43DB-90EF-E90028FA4EB3}">
      <dgm:prSet phldrT="[Text]" custT="1"/>
      <dgm:spPr/>
      <dgm:t>
        <a:bodyPr/>
        <a:lstStyle/>
        <a:p>
          <a:r>
            <a:rPr lang="en-IN" sz="1600" b="1"/>
            <a:t>Digital LCD  </a:t>
          </a:r>
        </a:p>
      </dgm:t>
    </dgm:pt>
    <dgm:pt modelId="{C1669F96-D07F-4E19-AB7C-51A1348953FA}" type="parTrans" cxnId="{B7F71EE4-1C77-4A39-B26E-EF7779F977B5}">
      <dgm:prSet/>
      <dgm:spPr/>
      <dgm:t>
        <a:bodyPr/>
        <a:lstStyle/>
        <a:p>
          <a:endParaRPr lang="en-IN" sz="2000" b="1"/>
        </a:p>
      </dgm:t>
    </dgm:pt>
    <dgm:pt modelId="{5C261C8A-3F6C-4B5F-B096-22401D56E5F8}" type="sibTrans" cxnId="{B7F71EE4-1C77-4A39-B26E-EF7779F977B5}">
      <dgm:prSet/>
      <dgm:spPr/>
      <dgm:t>
        <a:bodyPr/>
        <a:lstStyle/>
        <a:p>
          <a:endParaRPr lang="en-IN" b="1"/>
        </a:p>
      </dgm:t>
    </dgm:pt>
    <dgm:pt modelId="{98E3ED64-B107-49BB-971B-DA687EED0093}" type="pres">
      <dgm:prSet presAssocID="{E2552A57-7821-40C7-8635-4DBE816913A4}" presName="hierChild1" presStyleCnt="0">
        <dgm:presLayoutVars>
          <dgm:orgChart val="1"/>
          <dgm:chPref val="1"/>
          <dgm:dir/>
          <dgm:animOne val="branch"/>
          <dgm:animLvl val="lvl"/>
          <dgm:resizeHandles/>
        </dgm:presLayoutVars>
      </dgm:prSet>
      <dgm:spPr/>
      <dgm:t>
        <a:bodyPr/>
        <a:lstStyle/>
        <a:p>
          <a:endParaRPr lang="en-IN"/>
        </a:p>
      </dgm:t>
    </dgm:pt>
    <dgm:pt modelId="{5179AEAC-E22C-4C41-9EEA-9E5103D72F0A}" type="pres">
      <dgm:prSet presAssocID="{DB149707-BBE7-4C7A-8046-2498F47DC836}" presName="hierRoot1" presStyleCnt="0">
        <dgm:presLayoutVars>
          <dgm:hierBranch val="init"/>
        </dgm:presLayoutVars>
      </dgm:prSet>
      <dgm:spPr/>
    </dgm:pt>
    <dgm:pt modelId="{4FE806F1-312E-401C-81D6-A6B80FA26F33}" type="pres">
      <dgm:prSet presAssocID="{DB149707-BBE7-4C7A-8046-2498F47DC836}" presName="rootComposite1" presStyleCnt="0"/>
      <dgm:spPr/>
    </dgm:pt>
    <dgm:pt modelId="{60E9EA78-35FE-4593-8B64-9FC709677514}" type="pres">
      <dgm:prSet presAssocID="{DB149707-BBE7-4C7A-8046-2498F47DC836}" presName="rootText1" presStyleLbl="node0" presStyleIdx="0" presStyleCnt="1">
        <dgm:presLayoutVars>
          <dgm:chPref val="3"/>
        </dgm:presLayoutVars>
      </dgm:prSet>
      <dgm:spPr/>
      <dgm:t>
        <a:bodyPr/>
        <a:lstStyle/>
        <a:p>
          <a:endParaRPr lang="en-IN"/>
        </a:p>
      </dgm:t>
    </dgm:pt>
    <dgm:pt modelId="{C2874502-4063-4D39-8F49-C68D97420CC9}" type="pres">
      <dgm:prSet presAssocID="{DB149707-BBE7-4C7A-8046-2498F47DC836}" presName="rootConnector1" presStyleLbl="node1" presStyleIdx="0" presStyleCnt="0"/>
      <dgm:spPr/>
      <dgm:t>
        <a:bodyPr/>
        <a:lstStyle/>
        <a:p>
          <a:endParaRPr lang="en-IN"/>
        </a:p>
      </dgm:t>
    </dgm:pt>
    <dgm:pt modelId="{0ECC032E-7E89-41A2-8321-4DCFE145DE84}" type="pres">
      <dgm:prSet presAssocID="{DB149707-BBE7-4C7A-8046-2498F47DC836}" presName="hierChild2" presStyleCnt="0"/>
      <dgm:spPr/>
    </dgm:pt>
    <dgm:pt modelId="{34FE2CC4-A63A-4985-8538-793F2070BC22}" type="pres">
      <dgm:prSet presAssocID="{4B63E77E-16A6-41A6-8624-4A6235D49A11}" presName="Name37" presStyleLbl="parChTrans1D2" presStyleIdx="0" presStyleCnt="1"/>
      <dgm:spPr/>
      <dgm:t>
        <a:bodyPr/>
        <a:lstStyle/>
        <a:p>
          <a:endParaRPr lang="en-IN"/>
        </a:p>
      </dgm:t>
    </dgm:pt>
    <dgm:pt modelId="{9366FA8E-02D3-461C-AE82-7ED0B252E904}" type="pres">
      <dgm:prSet presAssocID="{32116FEB-3107-40A1-BB5D-13CF28D0DBA6}" presName="hierRoot2" presStyleCnt="0">
        <dgm:presLayoutVars>
          <dgm:hierBranch val="init"/>
        </dgm:presLayoutVars>
      </dgm:prSet>
      <dgm:spPr/>
    </dgm:pt>
    <dgm:pt modelId="{50EACFC8-15A2-4513-9DFC-CBE3919C6897}" type="pres">
      <dgm:prSet presAssocID="{32116FEB-3107-40A1-BB5D-13CF28D0DBA6}" presName="rootComposite" presStyleCnt="0"/>
      <dgm:spPr/>
    </dgm:pt>
    <dgm:pt modelId="{97893EE3-A116-4209-814B-79C18E456C26}" type="pres">
      <dgm:prSet presAssocID="{32116FEB-3107-40A1-BB5D-13CF28D0DBA6}" presName="rootText" presStyleLbl="node2" presStyleIdx="0" presStyleCnt="1">
        <dgm:presLayoutVars>
          <dgm:chPref val="3"/>
        </dgm:presLayoutVars>
      </dgm:prSet>
      <dgm:spPr/>
      <dgm:t>
        <a:bodyPr/>
        <a:lstStyle/>
        <a:p>
          <a:endParaRPr lang="en-IN"/>
        </a:p>
      </dgm:t>
    </dgm:pt>
    <dgm:pt modelId="{C6F17593-A1B3-4818-A2D2-EEE0F9E3CDC1}" type="pres">
      <dgm:prSet presAssocID="{32116FEB-3107-40A1-BB5D-13CF28D0DBA6}" presName="rootConnector" presStyleLbl="node2" presStyleIdx="0" presStyleCnt="1"/>
      <dgm:spPr/>
      <dgm:t>
        <a:bodyPr/>
        <a:lstStyle/>
        <a:p>
          <a:endParaRPr lang="en-IN"/>
        </a:p>
      </dgm:t>
    </dgm:pt>
    <dgm:pt modelId="{79C2CD5C-CB95-42A3-983A-9F09032CCF4F}" type="pres">
      <dgm:prSet presAssocID="{32116FEB-3107-40A1-BB5D-13CF28D0DBA6}" presName="hierChild4" presStyleCnt="0"/>
      <dgm:spPr/>
    </dgm:pt>
    <dgm:pt modelId="{C0AF628D-06F3-4067-9BAB-E8AC0842E0B3}" type="pres">
      <dgm:prSet presAssocID="{21C2642A-9A06-4A1B-A9AD-3CD374CC1C6E}" presName="Name37" presStyleLbl="parChTrans1D3" presStyleIdx="0" presStyleCnt="1"/>
      <dgm:spPr/>
      <dgm:t>
        <a:bodyPr/>
        <a:lstStyle/>
        <a:p>
          <a:endParaRPr lang="en-IN"/>
        </a:p>
      </dgm:t>
    </dgm:pt>
    <dgm:pt modelId="{09278B0B-3DB3-4790-9C69-6F7895E9F76D}" type="pres">
      <dgm:prSet presAssocID="{A43EF3AD-6AC5-4ECA-ABFF-75BC0D626BEE}" presName="hierRoot2" presStyleCnt="0">
        <dgm:presLayoutVars>
          <dgm:hierBranch val="init"/>
        </dgm:presLayoutVars>
      </dgm:prSet>
      <dgm:spPr/>
    </dgm:pt>
    <dgm:pt modelId="{C2A0B20A-CE78-4714-8BC9-5DCEAB1FE7AC}" type="pres">
      <dgm:prSet presAssocID="{A43EF3AD-6AC5-4ECA-ABFF-75BC0D626BEE}" presName="rootComposite" presStyleCnt="0"/>
      <dgm:spPr/>
    </dgm:pt>
    <dgm:pt modelId="{0F6D9DDE-4DF1-4079-B00E-328928C8FD40}" type="pres">
      <dgm:prSet presAssocID="{A43EF3AD-6AC5-4ECA-ABFF-75BC0D626BEE}" presName="rootText" presStyleLbl="node3" presStyleIdx="0" presStyleCnt="1" custScaleX="152255" custScaleY="126795">
        <dgm:presLayoutVars>
          <dgm:chPref val="3"/>
        </dgm:presLayoutVars>
      </dgm:prSet>
      <dgm:spPr/>
      <dgm:t>
        <a:bodyPr/>
        <a:lstStyle/>
        <a:p>
          <a:endParaRPr lang="en-IN"/>
        </a:p>
      </dgm:t>
    </dgm:pt>
    <dgm:pt modelId="{8B119621-80C6-4D7B-AA11-13F1466721CA}" type="pres">
      <dgm:prSet presAssocID="{A43EF3AD-6AC5-4ECA-ABFF-75BC0D626BEE}" presName="rootConnector" presStyleLbl="node3" presStyleIdx="0" presStyleCnt="1"/>
      <dgm:spPr/>
      <dgm:t>
        <a:bodyPr/>
        <a:lstStyle/>
        <a:p>
          <a:endParaRPr lang="en-IN"/>
        </a:p>
      </dgm:t>
    </dgm:pt>
    <dgm:pt modelId="{EEA6E08A-678E-4DA3-BE45-DC42C2824D2A}" type="pres">
      <dgm:prSet presAssocID="{A43EF3AD-6AC5-4ECA-ABFF-75BC0D626BEE}" presName="hierChild4" presStyleCnt="0"/>
      <dgm:spPr/>
    </dgm:pt>
    <dgm:pt modelId="{71A10AC3-7AB2-4DF0-A56F-D6A2AED670D8}" type="pres">
      <dgm:prSet presAssocID="{6520A436-A9B6-4B89-8F02-C3D847D9C6D3}" presName="Name37" presStyleLbl="parChTrans1D4" presStyleIdx="0" presStyleCnt="8"/>
      <dgm:spPr/>
      <dgm:t>
        <a:bodyPr/>
        <a:lstStyle/>
        <a:p>
          <a:endParaRPr lang="en-IN"/>
        </a:p>
      </dgm:t>
    </dgm:pt>
    <dgm:pt modelId="{4E0E6192-2824-41A8-A35F-C1E9A13598B8}" type="pres">
      <dgm:prSet presAssocID="{B89622A6-6B5E-4D13-A0C5-7AED00084181}" presName="hierRoot2" presStyleCnt="0">
        <dgm:presLayoutVars>
          <dgm:hierBranch val="init"/>
        </dgm:presLayoutVars>
      </dgm:prSet>
      <dgm:spPr/>
    </dgm:pt>
    <dgm:pt modelId="{36EE373A-1E5C-40E0-9B07-74477889E039}" type="pres">
      <dgm:prSet presAssocID="{B89622A6-6B5E-4D13-A0C5-7AED00084181}" presName="rootComposite" presStyleCnt="0"/>
      <dgm:spPr/>
    </dgm:pt>
    <dgm:pt modelId="{1EA47A75-E407-4B20-A7DE-EC8027C0598B}" type="pres">
      <dgm:prSet presAssocID="{B89622A6-6B5E-4D13-A0C5-7AED00084181}" presName="rootText" presStyleLbl="node4" presStyleIdx="0" presStyleCnt="8" custScaleX="142467">
        <dgm:presLayoutVars>
          <dgm:chPref val="3"/>
        </dgm:presLayoutVars>
      </dgm:prSet>
      <dgm:spPr/>
      <dgm:t>
        <a:bodyPr/>
        <a:lstStyle/>
        <a:p>
          <a:endParaRPr lang="en-IN"/>
        </a:p>
      </dgm:t>
    </dgm:pt>
    <dgm:pt modelId="{C666D308-2349-45E2-B15D-88EFB93AE227}" type="pres">
      <dgm:prSet presAssocID="{B89622A6-6B5E-4D13-A0C5-7AED00084181}" presName="rootConnector" presStyleLbl="node4" presStyleIdx="0" presStyleCnt="8"/>
      <dgm:spPr/>
      <dgm:t>
        <a:bodyPr/>
        <a:lstStyle/>
        <a:p>
          <a:endParaRPr lang="en-IN"/>
        </a:p>
      </dgm:t>
    </dgm:pt>
    <dgm:pt modelId="{31531B9F-4CD0-4AAD-8580-8879F97503A9}" type="pres">
      <dgm:prSet presAssocID="{B89622A6-6B5E-4D13-A0C5-7AED00084181}" presName="hierChild4" presStyleCnt="0"/>
      <dgm:spPr/>
    </dgm:pt>
    <dgm:pt modelId="{DD14C0D3-8141-45DF-8C8A-EA19150331DF}" type="pres">
      <dgm:prSet presAssocID="{ACDB1C9A-F2B2-4424-AB07-E15EC215BBA6}" presName="Name37" presStyleLbl="parChTrans1D4" presStyleIdx="1" presStyleCnt="8"/>
      <dgm:spPr/>
      <dgm:t>
        <a:bodyPr/>
        <a:lstStyle/>
        <a:p>
          <a:endParaRPr lang="en-IN"/>
        </a:p>
      </dgm:t>
    </dgm:pt>
    <dgm:pt modelId="{43C1F8D7-0AFF-4E9C-89E9-9420584B751D}" type="pres">
      <dgm:prSet presAssocID="{C1FD3224-61A0-4185-AF61-E41C2259A41D}" presName="hierRoot2" presStyleCnt="0">
        <dgm:presLayoutVars>
          <dgm:hierBranch val="init"/>
        </dgm:presLayoutVars>
      </dgm:prSet>
      <dgm:spPr/>
    </dgm:pt>
    <dgm:pt modelId="{7CB51342-10F3-4E5B-BDFF-3D06A6F8A0A4}" type="pres">
      <dgm:prSet presAssocID="{C1FD3224-61A0-4185-AF61-E41C2259A41D}" presName="rootComposite" presStyleCnt="0"/>
      <dgm:spPr/>
    </dgm:pt>
    <dgm:pt modelId="{DA99F5A0-0508-456D-A657-CCFB1B1C304E}" type="pres">
      <dgm:prSet presAssocID="{C1FD3224-61A0-4185-AF61-E41C2259A41D}" presName="rootText" presStyleLbl="node4" presStyleIdx="1" presStyleCnt="8" custScaleX="166936" custScaleY="70502">
        <dgm:presLayoutVars>
          <dgm:chPref val="3"/>
        </dgm:presLayoutVars>
      </dgm:prSet>
      <dgm:spPr/>
      <dgm:t>
        <a:bodyPr/>
        <a:lstStyle/>
        <a:p>
          <a:endParaRPr lang="en-IN"/>
        </a:p>
      </dgm:t>
    </dgm:pt>
    <dgm:pt modelId="{CD46F2E5-EBDB-4172-90ED-8C1BE05E6221}" type="pres">
      <dgm:prSet presAssocID="{C1FD3224-61A0-4185-AF61-E41C2259A41D}" presName="rootConnector" presStyleLbl="node4" presStyleIdx="1" presStyleCnt="8"/>
      <dgm:spPr/>
      <dgm:t>
        <a:bodyPr/>
        <a:lstStyle/>
        <a:p>
          <a:endParaRPr lang="en-IN"/>
        </a:p>
      </dgm:t>
    </dgm:pt>
    <dgm:pt modelId="{61BDACDD-6BD4-446B-855F-E95E2EB50674}" type="pres">
      <dgm:prSet presAssocID="{C1FD3224-61A0-4185-AF61-E41C2259A41D}" presName="hierChild4" presStyleCnt="0"/>
      <dgm:spPr/>
    </dgm:pt>
    <dgm:pt modelId="{DB9E22D4-BC34-4E0C-BEAA-00DECFADC82D}" type="pres">
      <dgm:prSet presAssocID="{EB00F4C0-F168-4D96-B1B6-689F8A475C9E}" presName="Name37" presStyleLbl="parChTrans1D4" presStyleIdx="2" presStyleCnt="8"/>
      <dgm:spPr/>
      <dgm:t>
        <a:bodyPr/>
        <a:lstStyle/>
        <a:p>
          <a:endParaRPr lang="en-IN"/>
        </a:p>
      </dgm:t>
    </dgm:pt>
    <dgm:pt modelId="{84A98C62-3EA2-4C45-BA27-2C3A877C1489}" type="pres">
      <dgm:prSet presAssocID="{A0252B83-7961-4121-8D24-E0F026EBCEF9}" presName="hierRoot2" presStyleCnt="0">
        <dgm:presLayoutVars>
          <dgm:hierBranch val="init"/>
        </dgm:presLayoutVars>
      </dgm:prSet>
      <dgm:spPr/>
    </dgm:pt>
    <dgm:pt modelId="{E097ECE6-1931-4945-933B-D480F5F47F8A}" type="pres">
      <dgm:prSet presAssocID="{A0252B83-7961-4121-8D24-E0F026EBCEF9}" presName="rootComposite" presStyleCnt="0"/>
      <dgm:spPr/>
    </dgm:pt>
    <dgm:pt modelId="{42F03728-A0E4-4BD4-A688-311B905144E6}" type="pres">
      <dgm:prSet presAssocID="{A0252B83-7961-4121-8D24-E0F026EBCEF9}" presName="rootText" presStyleLbl="node4" presStyleIdx="2" presStyleCnt="8">
        <dgm:presLayoutVars>
          <dgm:chPref val="3"/>
        </dgm:presLayoutVars>
      </dgm:prSet>
      <dgm:spPr/>
      <dgm:t>
        <a:bodyPr/>
        <a:lstStyle/>
        <a:p>
          <a:endParaRPr lang="en-IN"/>
        </a:p>
      </dgm:t>
    </dgm:pt>
    <dgm:pt modelId="{B906C7BB-F604-4E15-BE8F-A0182248818F}" type="pres">
      <dgm:prSet presAssocID="{A0252B83-7961-4121-8D24-E0F026EBCEF9}" presName="rootConnector" presStyleLbl="node4" presStyleIdx="2" presStyleCnt="8"/>
      <dgm:spPr/>
      <dgm:t>
        <a:bodyPr/>
        <a:lstStyle/>
        <a:p>
          <a:endParaRPr lang="en-IN"/>
        </a:p>
      </dgm:t>
    </dgm:pt>
    <dgm:pt modelId="{9BF300DB-A66E-4548-84F1-9ADFFDEB543B}" type="pres">
      <dgm:prSet presAssocID="{A0252B83-7961-4121-8D24-E0F026EBCEF9}" presName="hierChild4" presStyleCnt="0"/>
      <dgm:spPr/>
    </dgm:pt>
    <dgm:pt modelId="{101DF6ED-6A0F-4BCA-86B6-0E42AB7C3C5C}" type="pres">
      <dgm:prSet presAssocID="{F0F7DFD6-5C19-4C9C-8A08-34F6C815DFA7}" presName="Name37" presStyleLbl="parChTrans1D4" presStyleIdx="3" presStyleCnt="8"/>
      <dgm:spPr/>
      <dgm:t>
        <a:bodyPr/>
        <a:lstStyle/>
        <a:p>
          <a:endParaRPr lang="en-IN"/>
        </a:p>
      </dgm:t>
    </dgm:pt>
    <dgm:pt modelId="{44A20C4A-ECEB-4099-85F1-0BFEC995A0C7}" type="pres">
      <dgm:prSet presAssocID="{708A7A79-CC31-4190-94D8-3286ECE83FE3}" presName="hierRoot2" presStyleCnt="0">
        <dgm:presLayoutVars>
          <dgm:hierBranch val="init"/>
        </dgm:presLayoutVars>
      </dgm:prSet>
      <dgm:spPr/>
    </dgm:pt>
    <dgm:pt modelId="{398F0225-DAFC-4F53-AC0C-06608DF38B16}" type="pres">
      <dgm:prSet presAssocID="{708A7A79-CC31-4190-94D8-3286ECE83FE3}" presName="rootComposite" presStyleCnt="0"/>
      <dgm:spPr/>
    </dgm:pt>
    <dgm:pt modelId="{85169009-322B-4B1C-8DD4-EC114F795C53}" type="pres">
      <dgm:prSet presAssocID="{708A7A79-CC31-4190-94D8-3286ECE83FE3}" presName="rootText" presStyleLbl="node4" presStyleIdx="3" presStyleCnt="8">
        <dgm:presLayoutVars>
          <dgm:chPref val="3"/>
        </dgm:presLayoutVars>
      </dgm:prSet>
      <dgm:spPr/>
      <dgm:t>
        <a:bodyPr/>
        <a:lstStyle/>
        <a:p>
          <a:endParaRPr lang="en-IN"/>
        </a:p>
      </dgm:t>
    </dgm:pt>
    <dgm:pt modelId="{53CDB879-0C96-4FDB-9AD1-9B5B3ACAA227}" type="pres">
      <dgm:prSet presAssocID="{708A7A79-CC31-4190-94D8-3286ECE83FE3}" presName="rootConnector" presStyleLbl="node4" presStyleIdx="3" presStyleCnt="8"/>
      <dgm:spPr/>
      <dgm:t>
        <a:bodyPr/>
        <a:lstStyle/>
        <a:p>
          <a:endParaRPr lang="en-IN"/>
        </a:p>
      </dgm:t>
    </dgm:pt>
    <dgm:pt modelId="{146CF4F2-90E0-42E1-A16D-731D0A50D33A}" type="pres">
      <dgm:prSet presAssocID="{708A7A79-CC31-4190-94D8-3286ECE83FE3}" presName="hierChild4" presStyleCnt="0"/>
      <dgm:spPr/>
    </dgm:pt>
    <dgm:pt modelId="{FE20F749-0C66-4E6F-82DC-45BCC159DD76}" type="pres">
      <dgm:prSet presAssocID="{C1669F96-D07F-4E19-AB7C-51A1348953FA}" presName="Name37" presStyleLbl="parChTrans1D4" presStyleIdx="4" presStyleCnt="8"/>
      <dgm:spPr/>
      <dgm:t>
        <a:bodyPr/>
        <a:lstStyle/>
        <a:p>
          <a:endParaRPr lang="en-IN"/>
        </a:p>
      </dgm:t>
    </dgm:pt>
    <dgm:pt modelId="{F7EE2576-6921-433F-8820-13EB538E5BA8}" type="pres">
      <dgm:prSet presAssocID="{A7D89F54-E3ED-43DB-90EF-E90028FA4EB3}" presName="hierRoot2" presStyleCnt="0">
        <dgm:presLayoutVars>
          <dgm:hierBranch val="init"/>
        </dgm:presLayoutVars>
      </dgm:prSet>
      <dgm:spPr/>
    </dgm:pt>
    <dgm:pt modelId="{82899DCE-80E2-4BA8-8343-1C745337AFAF}" type="pres">
      <dgm:prSet presAssocID="{A7D89F54-E3ED-43DB-90EF-E90028FA4EB3}" presName="rootComposite" presStyleCnt="0"/>
      <dgm:spPr/>
    </dgm:pt>
    <dgm:pt modelId="{8656D65E-5BED-40FA-A208-74B507E883E9}" type="pres">
      <dgm:prSet presAssocID="{A7D89F54-E3ED-43DB-90EF-E90028FA4EB3}" presName="rootText" presStyleLbl="node4" presStyleIdx="4" presStyleCnt="8">
        <dgm:presLayoutVars>
          <dgm:chPref val="3"/>
        </dgm:presLayoutVars>
      </dgm:prSet>
      <dgm:spPr/>
      <dgm:t>
        <a:bodyPr/>
        <a:lstStyle/>
        <a:p>
          <a:endParaRPr lang="en-IN"/>
        </a:p>
      </dgm:t>
    </dgm:pt>
    <dgm:pt modelId="{1F6289CC-A9D7-4765-9321-D974D85C1DA0}" type="pres">
      <dgm:prSet presAssocID="{A7D89F54-E3ED-43DB-90EF-E90028FA4EB3}" presName="rootConnector" presStyleLbl="node4" presStyleIdx="4" presStyleCnt="8"/>
      <dgm:spPr/>
      <dgm:t>
        <a:bodyPr/>
        <a:lstStyle/>
        <a:p>
          <a:endParaRPr lang="en-IN"/>
        </a:p>
      </dgm:t>
    </dgm:pt>
    <dgm:pt modelId="{1EB1FBBB-FBDD-40F7-BF2B-8F78F3F2C90F}" type="pres">
      <dgm:prSet presAssocID="{A7D89F54-E3ED-43DB-90EF-E90028FA4EB3}" presName="hierChild4" presStyleCnt="0"/>
      <dgm:spPr/>
    </dgm:pt>
    <dgm:pt modelId="{1D9F27F7-610E-4EF0-95CE-61231779F88F}" type="pres">
      <dgm:prSet presAssocID="{A7D89F54-E3ED-43DB-90EF-E90028FA4EB3}" presName="hierChild5" presStyleCnt="0"/>
      <dgm:spPr/>
    </dgm:pt>
    <dgm:pt modelId="{2249CAF7-F680-483F-99A5-549D982AB3CD}" type="pres">
      <dgm:prSet presAssocID="{708A7A79-CC31-4190-94D8-3286ECE83FE3}" presName="hierChild5" presStyleCnt="0"/>
      <dgm:spPr/>
    </dgm:pt>
    <dgm:pt modelId="{CB16B239-C6B4-4A72-A560-C0922C20B6C6}" type="pres">
      <dgm:prSet presAssocID="{DA1744BD-03EF-44EA-A4D5-296A7A736E5E}" presName="Name37" presStyleLbl="parChTrans1D4" presStyleIdx="5" presStyleCnt="8"/>
      <dgm:spPr/>
      <dgm:t>
        <a:bodyPr/>
        <a:lstStyle/>
        <a:p>
          <a:endParaRPr lang="en-IN"/>
        </a:p>
      </dgm:t>
    </dgm:pt>
    <dgm:pt modelId="{9B61BAD2-102A-4E79-9C6F-38D1F1F4E7EC}" type="pres">
      <dgm:prSet presAssocID="{405AA59E-0861-4DD7-BC90-08BE01C0E2E8}" presName="hierRoot2" presStyleCnt="0">
        <dgm:presLayoutVars>
          <dgm:hierBranch val="init"/>
        </dgm:presLayoutVars>
      </dgm:prSet>
      <dgm:spPr/>
    </dgm:pt>
    <dgm:pt modelId="{CED17DA0-C6BA-4871-BB00-83B129996D66}" type="pres">
      <dgm:prSet presAssocID="{405AA59E-0861-4DD7-BC90-08BE01C0E2E8}" presName="rootComposite" presStyleCnt="0"/>
      <dgm:spPr/>
    </dgm:pt>
    <dgm:pt modelId="{E9B1A237-ECA1-41BE-B895-65D4DAFD896E}" type="pres">
      <dgm:prSet presAssocID="{405AA59E-0861-4DD7-BC90-08BE01C0E2E8}" presName="rootText" presStyleLbl="node4" presStyleIdx="5" presStyleCnt="8" custLinFactNeighborX="-1464" custLinFactNeighborY="-30228">
        <dgm:presLayoutVars>
          <dgm:chPref val="3"/>
        </dgm:presLayoutVars>
      </dgm:prSet>
      <dgm:spPr/>
      <dgm:t>
        <a:bodyPr/>
        <a:lstStyle/>
        <a:p>
          <a:endParaRPr lang="en-IN"/>
        </a:p>
      </dgm:t>
    </dgm:pt>
    <dgm:pt modelId="{B35A9D76-12E6-467F-8831-D85C99F5E317}" type="pres">
      <dgm:prSet presAssocID="{405AA59E-0861-4DD7-BC90-08BE01C0E2E8}" presName="rootConnector" presStyleLbl="node4" presStyleIdx="5" presStyleCnt="8"/>
      <dgm:spPr/>
      <dgm:t>
        <a:bodyPr/>
        <a:lstStyle/>
        <a:p>
          <a:endParaRPr lang="en-IN"/>
        </a:p>
      </dgm:t>
    </dgm:pt>
    <dgm:pt modelId="{5654E3B7-A286-4DC3-B7E7-04583297E393}" type="pres">
      <dgm:prSet presAssocID="{405AA59E-0861-4DD7-BC90-08BE01C0E2E8}" presName="hierChild4" presStyleCnt="0"/>
      <dgm:spPr/>
    </dgm:pt>
    <dgm:pt modelId="{697740FE-6016-4972-A8A1-5B1CE8915BE8}" type="pres">
      <dgm:prSet presAssocID="{992E8744-6B54-469F-BAF8-7955868ACA5F}" presName="Name37" presStyleLbl="parChTrans1D4" presStyleIdx="6" presStyleCnt="8"/>
      <dgm:spPr/>
      <dgm:t>
        <a:bodyPr/>
        <a:lstStyle/>
        <a:p>
          <a:endParaRPr lang="en-IN"/>
        </a:p>
      </dgm:t>
    </dgm:pt>
    <dgm:pt modelId="{A7211CFF-83AF-4C4E-AF42-90E77B38F9A2}" type="pres">
      <dgm:prSet presAssocID="{D7AC765A-A5CA-49AA-9AF8-03A70474D6A6}" presName="hierRoot2" presStyleCnt="0">
        <dgm:presLayoutVars>
          <dgm:hierBranch val="init"/>
        </dgm:presLayoutVars>
      </dgm:prSet>
      <dgm:spPr/>
    </dgm:pt>
    <dgm:pt modelId="{3C1BC44A-13F2-4609-B4F9-298A11E0E78B}" type="pres">
      <dgm:prSet presAssocID="{D7AC765A-A5CA-49AA-9AF8-03A70474D6A6}" presName="rootComposite" presStyleCnt="0"/>
      <dgm:spPr/>
    </dgm:pt>
    <dgm:pt modelId="{DC43B33C-4E53-47BD-9275-2201ECFBD598}" type="pres">
      <dgm:prSet presAssocID="{D7AC765A-A5CA-49AA-9AF8-03A70474D6A6}" presName="rootText" presStyleLbl="node4" presStyleIdx="6" presStyleCnt="8">
        <dgm:presLayoutVars>
          <dgm:chPref val="3"/>
        </dgm:presLayoutVars>
      </dgm:prSet>
      <dgm:spPr/>
      <dgm:t>
        <a:bodyPr/>
        <a:lstStyle/>
        <a:p>
          <a:endParaRPr lang="en-IN"/>
        </a:p>
      </dgm:t>
    </dgm:pt>
    <dgm:pt modelId="{F1EE62A5-94D1-4386-8C3C-90BEC71F1F30}" type="pres">
      <dgm:prSet presAssocID="{D7AC765A-A5CA-49AA-9AF8-03A70474D6A6}" presName="rootConnector" presStyleLbl="node4" presStyleIdx="6" presStyleCnt="8"/>
      <dgm:spPr/>
      <dgm:t>
        <a:bodyPr/>
        <a:lstStyle/>
        <a:p>
          <a:endParaRPr lang="en-IN"/>
        </a:p>
      </dgm:t>
    </dgm:pt>
    <dgm:pt modelId="{47B9FC68-D109-4C02-8724-B3B6665764DA}" type="pres">
      <dgm:prSet presAssocID="{D7AC765A-A5CA-49AA-9AF8-03A70474D6A6}" presName="hierChild4" presStyleCnt="0"/>
      <dgm:spPr/>
    </dgm:pt>
    <dgm:pt modelId="{567D2525-C6A4-4D1E-8EA4-9867A0EE10AD}" type="pres">
      <dgm:prSet presAssocID="{D7AC765A-A5CA-49AA-9AF8-03A70474D6A6}" presName="hierChild5" presStyleCnt="0"/>
      <dgm:spPr/>
    </dgm:pt>
    <dgm:pt modelId="{6DAA64BA-4BED-405D-970D-DE0E75875932}" type="pres">
      <dgm:prSet presAssocID="{405AA59E-0861-4DD7-BC90-08BE01C0E2E8}" presName="hierChild5" presStyleCnt="0"/>
      <dgm:spPr/>
    </dgm:pt>
    <dgm:pt modelId="{FCEBB1FB-9046-4113-AA62-E15528DB8684}" type="pres">
      <dgm:prSet presAssocID="{F9470DBF-0632-4986-A99D-948FEF97FBFA}" presName="Name37" presStyleLbl="parChTrans1D4" presStyleIdx="7" presStyleCnt="8"/>
      <dgm:spPr/>
      <dgm:t>
        <a:bodyPr/>
        <a:lstStyle/>
        <a:p>
          <a:endParaRPr lang="en-IN"/>
        </a:p>
      </dgm:t>
    </dgm:pt>
    <dgm:pt modelId="{17678929-8D1E-42C7-9F97-D0A59B9EB90A}" type="pres">
      <dgm:prSet presAssocID="{37345FC2-E25A-4ECE-B77C-370452F16953}" presName="hierRoot2" presStyleCnt="0">
        <dgm:presLayoutVars>
          <dgm:hierBranch val="init"/>
        </dgm:presLayoutVars>
      </dgm:prSet>
      <dgm:spPr/>
    </dgm:pt>
    <dgm:pt modelId="{EE769AD8-0CEA-457D-8C91-C30FF705518D}" type="pres">
      <dgm:prSet presAssocID="{37345FC2-E25A-4ECE-B77C-370452F16953}" presName="rootComposite" presStyleCnt="0"/>
      <dgm:spPr/>
    </dgm:pt>
    <dgm:pt modelId="{0E4DFD6A-9D32-450A-A1EC-51B685033D4D}" type="pres">
      <dgm:prSet presAssocID="{37345FC2-E25A-4ECE-B77C-370452F16953}" presName="rootText" presStyleLbl="node4" presStyleIdx="7" presStyleCnt="8" custLinFactNeighborX="-5855" custLinFactNeighborY="-30228">
        <dgm:presLayoutVars>
          <dgm:chPref val="3"/>
        </dgm:presLayoutVars>
      </dgm:prSet>
      <dgm:spPr/>
      <dgm:t>
        <a:bodyPr/>
        <a:lstStyle/>
        <a:p>
          <a:endParaRPr lang="en-IN"/>
        </a:p>
      </dgm:t>
    </dgm:pt>
    <dgm:pt modelId="{9AE2152C-A6A1-4B2E-BD43-EC92E59ACE02}" type="pres">
      <dgm:prSet presAssocID="{37345FC2-E25A-4ECE-B77C-370452F16953}" presName="rootConnector" presStyleLbl="node4" presStyleIdx="7" presStyleCnt="8"/>
      <dgm:spPr/>
      <dgm:t>
        <a:bodyPr/>
        <a:lstStyle/>
        <a:p>
          <a:endParaRPr lang="en-IN"/>
        </a:p>
      </dgm:t>
    </dgm:pt>
    <dgm:pt modelId="{7CE8F2B1-93CC-4C93-8186-BF8F041CE2E0}" type="pres">
      <dgm:prSet presAssocID="{37345FC2-E25A-4ECE-B77C-370452F16953}" presName="hierChild4" presStyleCnt="0"/>
      <dgm:spPr/>
    </dgm:pt>
    <dgm:pt modelId="{612CAD67-20F9-4B0A-8BF5-43537317E7AE}" type="pres">
      <dgm:prSet presAssocID="{37345FC2-E25A-4ECE-B77C-370452F16953}" presName="hierChild5" presStyleCnt="0"/>
      <dgm:spPr/>
    </dgm:pt>
    <dgm:pt modelId="{458011F0-AD81-4346-9F5E-FC8798BEC5A6}" type="pres">
      <dgm:prSet presAssocID="{A0252B83-7961-4121-8D24-E0F026EBCEF9}" presName="hierChild5" presStyleCnt="0"/>
      <dgm:spPr/>
    </dgm:pt>
    <dgm:pt modelId="{A2699C9A-3F94-4FF6-9AA5-A44CCF752CE3}" type="pres">
      <dgm:prSet presAssocID="{C1FD3224-61A0-4185-AF61-E41C2259A41D}" presName="hierChild5" presStyleCnt="0"/>
      <dgm:spPr/>
    </dgm:pt>
    <dgm:pt modelId="{FCB280C3-7B69-46CE-A0AC-854296552CB3}" type="pres">
      <dgm:prSet presAssocID="{B89622A6-6B5E-4D13-A0C5-7AED00084181}" presName="hierChild5" presStyleCnt="0"/>
      <dgm:spPr/>
    </dgm:pt>
    <dgm:pt modelId="{2E9931A2-F074-40C2-BDB4-5C207531FB21}" type="pres">
      <dgm:prSet presAssocID="{A43EF3AD-6AC5-4ECA-ABFF-75BC0D626BEE}" presName="hierChild5" presStyleCnt="0"/>
      <dgm:spPr/>
    </dgm:pt>
    <dgm:pt modelId="{2491B184-D281-42B8-8FE3-C0AD9A7C8FC0}" type="pres">
      <dgm:prSet presAssocID="{32116FEB-3107-40A1-BB5D-13CF28D0DBA6}" presName="hierChild5" presStyleCnt="0"/>
      <dgm:spPr/>
    </dgm:pt>
    <dgm:pt modelId="{6F2915E7-F461-48C7-98EF-944D9030B5E8}" type="pres">
      <dgm:prSet presAssocID="{DB149707-BBE7-4C7A-8046-2498F47DC836}" presName="hierChild3" presStyleCnt="0"/>
      <dgm:spPr/>
    </dgm:pt>
  </dgm:ptLst>
  <dgm:cxnLst>
    <dgm:cxn modelId="{55E1D43B-3AED-4D48-AE7D-7A5D9B64DE33}" type="presOf" srcId="{F0F7DFD6-5C19-4C9C-8A08-34F6C815DFA7}" destId="{101DF6ED-6A0F-4BCA-86B6-0E42AB7C3C5C}" srcOrd="0" destOrd="0" presId="urn:microsoft.com/office/officeart/2005/8/layout/orgChart1"/>
    <dgm:cxn modelId="{A3C1D697-2F7C-4DDB-B524-59CB957BDE98}" type="presOf" srcId="{32116FEB-3107-40A1-BB5D-13CF28D0DBA6}" destId="{97893EE3-A116-4209-814B-79C18E456C26}" srcOrd="0" destOrd="0" presId="urn:microsoft.com/office/officeart/2005/8/layout/orgChart1"/>
    <dgm:cxn modelId="{7E838D06-9CC7-4B57-95F7-166D56CB98F7}" type="presOf" srcId="{D7AC765A-A5CA-49AA-9AF8-03A70474D6A6}" destId="{DC43B33C-4E53-47BD-9275-2201ECFBD598}" srcOrd="0" destOrd="0" presId="urn:microsoft.com/office/officeart/2005/8/layout/orgChart1"/>
    <dgm:cxn modelId="{85908C7E-4A92-4AB7-8E49-ED3B36A26CBB}" type="presOf" srcId="{A0252B83-7961-4121-8D24-E0F026EBCEF9}" destId="{42F03728-A0E4-4BD4-A688-311B905144E6}" srcOrd="0" destOrd="0" presId="urn:microsoft.com/office/officeart/2005/8/layout/orgChart1"/>
    <dgm:cxn modelId="{B8272C08-F0E5-4622-B833-A7F130B29DBB}" srcId="{A43EF3AD-6AC5-4ECA-ABFF-75BC0D626BEE}" destId="{B89622A6-6B5E-4D13-A0C5-7AED00084181}" srcOrd="0" destOrd="0" parTransId="{6520A436-A9B6-4B89-8F02-C3D847D9C6D3}" sibTransId="{DDB3317B-50F0-48AE-8F4F-40A9446F7BCB}"/>
    <dgm:cxn modelId="{0130C6CD-9458-45A3-96C7-D9F65176AC61}" type="presOf" srcId="{D7AC765A-A5CA-49AA-9AF8-03A70474D6A6}" destId="{F1EE62A5-94D1-4386-8C3C-90BEC71F1F30}" srcOrd="1" destOrd="0" presId="urn:microsoft.com/office/officeart/2005/8/layout/orgChart1"/>
    <dgm:cxn modelId="{CF0CCD4C-50DD-4145-8DA1-2DC77F5293E4}" type="presOf" srcId="{B89622A6-6B5E-4D13-A0C5-7AED00084181}" destId="{C666D308-2349-45E2-B15D-88EFB93AE227}" srcOrd="1" destOrd="0" presId="urn:microsoft.com/office/officeart/2005/8/layout/orgChart1"/>
    <dgm:cxn modelId="{F4E6CEDE-A826-4983-B2CF-63E091DB846C}" type="presOf" srcId="{4B63E77E-16A6-41A6-8624-4A6235D49A11}" destId="{34FE2CC4-A63A-4985-8538-793F2070BC22}" srcOrd="0" destOrd="0" presId="urn:microsoft.com/office/officeart/2005/8/layout/orgChart1"/>
    <dgm:cxn modelId="{C13FB211-220F-4581-B2BE-AA6C713542D4}" type="presOf" srcId="{992E8744-6B54-469F-BAF8-7955868ACA5F}" destId="{697740FE-6016-4972-A8A1-5B1CE8915BE8}" srcOrd="0" destOrd="0" presId="urn:microsoft.com/office/officeart/2005/8/layout/orgChart1"/>
    <dgm:cxn modelId="{B7F71EE4-1C77-4A39-B26E-EF7779F977B5}" srcId="{708A7A79-CC31-4190-94D8-3286ECE83FE3}" destId="{A7D89F54-E3ED-43DB-90EF-E90028FA4EB3}" srcOrd="0" destOrd="0" parTransId="{C1669F96-D07F-4E19-AB7C-51A1348953FA}" sibTransId="{5C261C8A-3F6C-4B5F-B096-22401D56E5F8}"/>
    <dgm:cxn modelId="{FCFE0879-1CDE-48D8-A128-5A290C6DB5C0}" type="presOf" srcId="{A43EF3AD-6AC5-4ECA-ABFF-75BC0D626BEE}" destId="{8B119621-80C6-4D7B-AA11-13F1466721CA}" srcOrd="1" destOrd="0" presId="urn:microsoft.com/office/officeart/2005/8/layout/orgChart1"/>
    <dgm:cxn modelId="{414DAA55-B054-4C6B-B13F-82EDEDCD65E9}" type="presOf" srcId="{DB149707-BBE7-4C7A-8046-2498F47DC836}" destId="{60E9EA78-35FE-4593-8B64-9FC709677514}" srcOrd="0" destOrd="0" presId="urn:microsoft.com/office/officeart/2005/8/layout/orgChart1"/>
    <dgm:cxn modelId="{FEFF735B-59AB-4D67-A060-65576006ECE9}" type="presOf" srcId="{C1669F96-D07F-4E19-AB7C-51A1348953FA}" destId="{FE20F749-0C66-4E6F-82DC-45BCC159DD76}" srcOrd="0" destOrd="0" presId="urn:microsoft.com/office/officeart/2005/8/layout/orgChart1"/>
    <dgm:cxn modelId="{A2E42CC3-477D-4EB8-A80F-EA3CD595ED02}" type="presOf" srcId="{EB00F4C0-F168-4D96-B1B6-689F8A475C9E}" destId="{DB9E22D4-BC34-4E0C-BEAA-00DECFADC82D}" srcOrd="0" destOrd="0" presId="urn:microsoft.com/office/officeart/2005/8/layout/orgChart1"/>
    <dgm:cxn modelId="{D1F48871-730C-417F-84F5-ED700648FD85}" type="presOf" srcId="{E2552A57-7821-40C7-8635-4DBE816913A4}" destId="{98E3ED64-B107-49BB-971B-DA687EED0093}" srcOrd="0" destOrd="0" presId="urn:microsoft.com/office/officeart/2005/8/layout/orgChart1"/>
    <dgm:cxn modelId="{7C2358A9-0655-4268-9810-39B1B91D6C7A}" type="presOf" srcId="{37345FC2-E25A-4ECE-B77C-370452F16953}" destId="{9AE2152C-A6A1-4B2E-BD43-EC92E59ACE02}" srcOrd="1" destOrd="0" presId="urn:microsoft.com/office/officeart/2005/8/layout/orgChart1"/>
    <dgm:cxn modelId="{476FA2CE-562C-43CA-888A-32873B6B0D87}" type="presOf" srcId="{F9470DBF-0632-4986-A99D-948FEF97FBFA}" destId="{FCEBB1FB-9046-4113-AA62-E15528DB8684}" srcOrd="0" destOrd="0" presId="urn:microsoft.com/office/officeart/2005/8/layout/orgChart1"/>
    <dgm:cxn modelId="{854B31B5-99F5-4E53-A0A2-071B42E6DB7C}" srcId="{C1FD3224-61A0-4185-AF61-E41C2259A41D}" destId="{A0252B83-7961-4121-8D24-E0F026EBCEF9}" srcOrd="0" destOrd="0" parTransId="{EB00F4C0-F168-4D96-B1B6-689F8A475C9E}" sibTransId="{DC8273A6-EF36-47D8-AC57-7E3FCEB1E551}"/>
    <dgm:cxn modelId="{345B390F-04E8-43E2-88E6-C5EC3BE30839}" srcId="{32116FEB-3107-40A1-BB5D-13CF28D0DBA6}" destId="{A43EF3AD-6AC5-4ECA-ABFF-75BC0D626BEE}" srcOrd="0" destOrd="0" parTransId="{21C2642A-9A06-4A1B-A9AD-3CD374CC1C6E}" sibTransId="{A8BDE63D-3AF7-4591-8029-88CAEFBDF149}"/>
    <dgm:cxn modelId="{9D825350-ABB9-4709-AB18-B5B1E782C5BC}" srcId="{E2552A57-7821-40C7-8635-4DBE816913A4}" destId="{DB149707-BBE7-4C7A-8046-2498F47DC836}" srcOrd="0" destOrd="0" parTransId="{577F2B0B-E0AB-451A-B5A3-3FBBE0E8E1A4}" sibTransId="{249F81A5-0722-4E7A-8AC4-754CFA1A7F9F}"/>
    <dgm:cxn modelId="{4B2BB689-5D00-45D7-B535-A998A21C7B91}" type="presOf" srcId="{708A7A79-CC31-4190-94D8-3286ECE83FE3}" destId="{53CDB879-0C96-4FDB-9AD1-9B5B3ACAA227}" srcOrd="1" destOrd="0" presId="urn:microsoft.com/office/officeart/2005/8/layout/orgChart1"/>
    <dgm:cxn modelId="{ED6BA0A4-467B-4372-A78B-DC5D6E84DD40}" type="presOf" srcId="{A43EF3AD-6AC5-4ECA-ABFF-75BC0D626BEE}" destId="{0F6D9DDE-4DF1-4079-B00E-328928C8FD40}" srcOrd="0" destOrd="0" presId="urn:microsoft.com/office/officeart/2005/8/layout/orgChart1"/>
    <dgm:cxn modelId="{8057FD2B-9485-4CC9-ADDB-C3CCE115C069}" type="presOf" srcId="{DA1744BD-03EF-44EA-A4D5-296A7A736E5E}" destId="{CB16B239-C6B4-4A72-A560-C0922C20B6C6}" srcOrd="0" destOrd="0" presId="urn:microsoft.com/office/officeart/2005/8/layout/orgChart1"/>
    <dgm:cxn modelId="{DDCFABD7-E1BE-437B-BADF-644AF6D665C5}" type="presOf" srcId="{21C2642A-9A06-4A1B-A9AD-3CD374CC1C6E}" destId="{C0AF628D-06F3-4067-9BAB-E8AC0842E0B3}" srcOrd="0" destOrd="0" presId="urn:microsoft.com/office/officeart/2005/8/layout/orgChart1"/>
    <dgm:cxn modelId="{B8CBED0E-45C8-481F-AE04-36B6F4FEDA10}" srcId="{A0252B83-7961-4121-8D24-E0F026EBCEF9}" destId="{405AA59E-0861-4DD7-BC90-08BE01C0E2E8}" srcOrd="1" destOrd="0" parTransId="{DA1744BD-03EF-44EA-A4D5-296A7A736E5E}" sibTransId="{670E6F2C-8333-4688-B2F8-D5D26AE57EC4}"/>
    <dgm:cxn modelId="{EA5CE71E-9362-4FB6-8C9A-4E5027655C66}" type="presOf" srcId="{6520A436-A9B6-4B89-8F02-C3D847D9C6D3}" destId="{71A10AC3-7AB2-4DF0-A56F-D6A2AED670D8}" srcOrd="0" destOrd="0" presId="urn:microsoft.com/office/officeart/2005/8/layout/orgChart1"/>
    <dgm:cxn modelId="{B128D147-B8A6-4EAF-96CA-6C269FB1DCA2}" srcId="{405AA59E-0861-4DD7-BC90-08BE01C0E2E8}" destId="{D7AC765A-A5CA-49AA-9AF8-03A70474D6A6}" srcOrd="0" destOrd="0" parTransId="{992E8744-6B54-469F-BAF8-7955868ACA5F}" sibTransId="{4B8BBD64-9292-4801-886C-5C5EAA4A6AEE}"/>
    <dgm:cxn modelId="{8FECE10E-DAE6-4128-81F6-CD01D889FE20}" type="presOf" srcId="{C1FD3224-61A0-4185-AF61-E41C2259A41D}" destId="{CD46F2E5-EBDB-4172-90ED-8C1BE05E6221}" srcOrd="1" destOrd="0" presId="urn:microsoft.com/office/officeart/2005/8/layout/orgChart1"/>
    <dgm:cxn modelId="{2B1033B2-53D4-4DE8-A159-EE8F732DCBFA}" type="presOf" srcId="{A7D89F54-E3ED-43DB-90EF-E90028FA4EB3}" destId="{8656D65E-5BED-40FA-A208-74B507E883E9}" srcOrd="0" destOrd="0" presId="urn:microsoft.com/office/officeart/2005/8/layout/orgChart1"/>
    <dgm:cxn modelId="{3D622B5E-0BDD-43B8-A8CF-5141DBA9B71A}" srcId="{DB149707-BBE7-4C7A-8046-2498F47DC836}" destId="{32116FEB-3107-40A1-BB5D-13CF28D0DBA6}" srcOrd="0" destOrd="0" parTransId="{4B63E77E-16A6-41A6-8624-4A6235D49A11}" sibTransId="{C70FEBC5-AC6B-4DA8-8718-DAF1DA1BB712}"/>
    <dgm:cxn modelId="{7BA0C25C-DD83-4979-98F9-513698871692}" type="presOf" srcId="{B89622A6-6B5E-4D13-A0C5-7AED00084181}" destId="{1EA47A75-E407-4B20-A7DE-EC8027C0598B}" srcOrd="0" destOrd="0" presId="urn:microsoft.com/office/officeart/2005/8/layout/orgChart1"/>
    <dgm:cxn modelId="{E4453292-5AFC-4CF2-AD59-04DA623B546D}" type="presOf" srcId="{ACDB1C9A-F2B2-4424-AB07-E15EC215BBA6}" destId="{DD14C0D3-8141-45DF-8C8A-EA19150331DF}" srcOrd="0" destOrd="0" presId="urn:microsoft.com/office/officeart/2005/8/layout/orgChart1"/>
    <dgm:cxn modelId="{9BBF8F1F-3714-411D-861D-7B0FB7F45100}" type="presOf" srcId="{DB149707-BBE7-4C7A-8046-2498F47DC836}" destId="{C2874502-4063-4D39-8F49-C68D97420CC9}" srcOrd="1" destOrd="0" presId="urn:microsoft.com/office/officeart/2005/8/layout/orgChart1"/>
    <dgm:cxn modelId="{60D04BC8-9053-4459-9634-9855E4D3F979}" type="presOf" srcId="{708A7A79-CC31-4190-94D8-3286ECE83FE3}" destId="{85169009-322B-4B1C-8DD4-EC114F795C53}" srcOrd="0" destOrd="0" presId="urn:microsoft.com/office/officeart/2005/8/layout/orgChart1"/>
    <dgm:cxn modelId="{DD1E8F55-1025-49DE-B7EA-AD264065ECF6}" type="presOf" srcId="{32116FEB-3107-40A1-BB5D-13CF28D0DBA6}" destId="{C6F17593-A1B3-4818-A2D2-EEE0F9E3CDC1}" srcOrd="1" destOrd="0" presId="urn:microsoft.com/office/officeart/2005/8/layout/orgChart1"/>
    <dgm:cxn modelId="{9246AAEC-E71A-4B2A-B899-6C9F55F916AB}" type="presOf" srcId="{C1FD3224-61A0-4185-AF61-E41C2259A41D}" destId="{DA99F5A0-0508-456D-A657-CCFB1B1C304E}" srcOrd="0" destOrd="0" presId="urn:microsoft.com/office/officeart/2005/8/layout/orgChart1"/>
    <dgm:cxn modelId="{4F2FE92D-46E9-4ABD-812E-3B86150553FE}" type="presOf" srcId="{A7D89F54-E3ED-43DB-90EF-E90028FA4EB3}" destId="{1F6289CC-A9D7-4765-9321-D974D85C1DA0}" srcOrd="1" destOrd="0" presId="urn:microsoft.com/office/officeart/2005/8/layout/orgChart1"/>
    <dgm:cxn modelId="{312790A5-A700-4BD2-B1ED-8DB766F676DF}" srcId="{A0252B83-7961-4121-8D24-E0F026EBCEF9}" destId="{37345FC2-E25A-4ECE-B77C-370452F16953}" srcOrd="2" destOrd="0" parTransId="{F9470DBF-0632-4986-A99D-948FEF97FBFA}" sibTransId="{860DB25F-665E-45E0-AE1D-A224CFD09864}"/>
    <dgm:cxn modelId="{E9D3B0FD-0444-4780-A074-A52DB07AE8A8}" type="presOf" srcId="{37345FC2-E25A-4ECE-B77C-370452F16953}" destId="{0E4DFD6A-9D32-450A-A1EC-51B685033D4D}" srcOrd="0" destOrd="0" presId="urn:microsoft.com/office/officeart/2005/8/layout/orgChart1"/>
    <dgm:cxn modelId="{0BF98A35-99CC-4B1F-AFDA-E75B7D6A2F5B}" type="presOf" srcId="{405AA59E-0861-4DD7-BC90-08BE01C0E2E8}" destId="{B35A9D76-12E6-467F-8831-D85C99F5E317}" srcOrd="1" destOrd="0" presId="urn:microsoft.com/office/officeart/2005/8/layout/orgChart1"/>
    <dgm:cxn modelId="{6339B97E-824E-4BC8-A2CA-41EA762BD19A}" srcId="{A0252B83-7961-4121-8D24-E0F026EBCEF9}" destId="{708A7A79-CC31-4190-94D8-3286ECE83FE3}" srcOrd="0" destOrd="0" parTransId="{F0F7DFD6-5C19-4C9C-8A08-34F6C815DFA7}" sibTransId="{E32DB537-377A-4A8A-8924-04C9E50CCB8D}"/>
    <dgm:cxn modelId="{FF31DBD0-49D7-419C-997E-84FB63D5F209}" type="presOf" srcId="{A0252B83-7961-4121-8D24-E0F026EBCEF9}" destId="{B906C7BB-F604-4E15-BE8F-A0182248818F}" srcOrd="1" destOrd="0" presId="urn:microsoft.com/office/officeart/2005/8/layout/orgChart1"/>
    <dgm:cxn modelId="{2B15F1C5-4F8B-4CA1-A1FF-812B8C58E1A1}" srcId="{B89622A6-6B5E-4D13-A0C5-7AED00084181}" destId="{C1FD3224-61A0-4185-AF61-E41C2259A41D}" srcOrd="0" destOrd="0" parTransId="{ACDB1C9A-F2B2-4424-AB07-E15EC215BBA6}" sibTransId="{899FA987-1CA4-458F-A36F-1C368DF2B247}"/>
    <dgm:cxn modelId="{7F8C1DCC-5499-4BA0-858E-C15F62082D95}" type="presOf" srcId="{405AA59E-0861-4DD7-BC90-08BE01C0E2E8}" destId="{E9B1A237-ECA1-41BE-B895-65D4DAFD896E}" srcOrd="0" destOrd="0" presId="urn:microsoft.com/office/officeart/2005/8/layout/orgChart1"/>
    <dgm:cxn modelId="{43E286F4-84CC-4EA2-83A7-5D2B1D0866A8}" type="presParOf" srcId="{98E3ED64-B107-49BB-971B-DA687EED0093}" destId="{5179AEAC-E22C-4C41-9EEA-9E5103D72F0A}" srcOrd="0" destOrd="0" presId="urn:microsoft.com/office/officeart/2005/8/layout/orgChart1"/>
    <dgm:cxn modelId="{4E4D911E-62BC-4CEA-ABE2-EEF25505D30C}" type="presParOf" srcId="{5179AEAC-E22C-4C41-9EEA-9E5103D72F0A}" destId="{4FE806F1-312E-401C-81D6-A6B80FA26F33}" srcOrd="0" destOrd="0" presId="urn:microsoft.com/office/officeart/2005/8/layout/orgChart1"/>
    <dgm:cxn modelId="{B84E1A6B-F71B-4EE5-8E09-4E1AEDB59C2D}" type="presParOf" srcId="{4FE806F1-312E-401C-81D6-A6B80FA26F33}" destId="{60E9EA78-35FE-4593-8B64-9FC709677514}" srcOrd="0" destOrd="0" presId="urn:microsoft.com/office/officeart/2005/8/layout/orgChart1"/>
    <dgm:cxn modelId="{255FF79C-E212-4E2B-A5E9-B2C4A2F4AF84}" type="presParOf" srcId="{4FE806F1-312E-401C-81D6-A6B80FA26F33}" destId="{C2874502-4063-4D39-8F49-C68D97420CC9}" srcOrd="1" destOrd="0" presId="urn:microsoft.com/office/officeart/2005/8/layout/orgChart1"/>
    <dgm:cxn modelId="{0EBAE4EA-335C-4C42-A895-DB93FAF4D2A6}" type="presParOf" srcId="{5179AEAC-E22C-4C41-9EEA-9E5103D72F0A}" destId="{0ECC032E-7E89-41A2-8321-4DCFE145DE84}" srcOrd="1" destOrd="0" presId="urn:microsoft.com/office/officeart/2005/8/layout/orgChart1"/>
    <dgm:cxn modelId="{52F77D0A-0ED2-493E-BA1F-8CB2FCAD0C87}" type="presParOf" srcId="{0ECC032E-7E89-41A2-8321-4DCFE145DE84}" destId="{34FE2CC4-A63A-4985-8538-793F2070BC22}" srcOrd="0" destOrd="0" presId="urn:microsoft.com/office/officeart/2005/8/layout/orgChart1"/>
    <dgm:cxn modelId="{0B73D055-A38A-4ADC-B050-069285CDF1C4}" type="presParOf" srcId="{0ECC032E-7E89-41A2-8321-4DCFE145DE84}" destId="{9366FA8E-02D3-461C-AE82-7ED0B252E904}" srcOrd="1" destOrd="0" presId="urn:microsoft.com/office/officeart/2005/8/layout/orgChart1"/>
    <dgm:cxn modelId="{0D8BD948-B498-4C4E-938D-DD6A85B6F7BA}" type="presParOf" srcId="{9366FA8E-02D3-461C-AE82-7ED0B252E904}" destId="{50EACFC8-15A2-4513-9DFC-CBE3919C6897}" srcOrd="0" destOrd="0" presId="urn:microsoft.com/office/officeart/2005/8/layout/orgChart1"/>
    <dgm:cxn modelId="{9288EFF7-BE99-4D9D-968D-FC0999E7BEC0}" type="presParOf" srcId="{50EACFC8-15A2-4513-9DFC-CBE3919C6897}" destId="{97893EE3-A116-4209-814B-79C18E456C26}" srcOrd="0" destOrd="0" presId="urn:microsoft.com/office/officeart/2005/8/layout/orgChart1"/>
    <dgm:cxn modelId="{934E0E3B-096E-4C2E-A903-E7866D1B88C2}" type="presParOf" srcId="{50EACFC8-15A2-4513-9DFC-CBE3919C6897}" destId="{C6F17593-A1B3-4818-A2D2-EEE0F9E3CDC1}" srcOrd="1" destOrd="0" presId="urn:microsoft.com/office/officeart/2005/8/layout/orgChart1"/>
    <dgm:cxn modelId="{F9B679BC-0C51-4C68-8651-F7C24CEBCDD1}" type="presParOf" srcId="{9366FA8E-02D3-461C-AE82-7ED0B252E904}" destId="{79C2CD5C-CB95-42A3-983A-9F09032CCF4F}" srcOrd="1" destOrd="0" presId="urn:microsoft.com/office/officeart/2005/8/layout/orgChart1"/>
    <dgm:cxn modelId="{D4D7A8AC-9470-4E00-8F20-AC4F3C7AA003}" type="presParOf" srcId="{79C2CD5C-CB95-42A3-983A-9F09032CCF4F}" destId="{C0AF628D-06F3-4067-9BAB-E8AC0842E0B3}" srcOrd="0" destOrd="0" presId="urn:microsoft.com/office/officeart/2005/8/layout/orgChart1"/>
    <dgm:cxn modelId="{AE32A8DF-421F-413F-AD26-745D5E81A98B}" type="presParOf" srcId="{79C2CD5C-CB95-42A3-983A-9F09032CCF4F}" destId="{09278B0B-3DB3-4790-9C69-6F7895E9F76D}" srcOrd="1" destOrd="0" presId="urn:microsoft.com/office/officeart/2005/8/layout/orgChart1"/>
    <dgm:cxn modelId="{47C902DA-B9CC-4F66-BE8D-CF857F88CD0B}" type="presParOf" srcId="{09278B0B-3DB3-4790-9C69-6F7895E9F76D}" destId="{C2A0B20A-CE78-4714-8BC9-5DCEAB1FE7AC}" srcOrd="0" destOrd="0" presId="urn:microsoft.com/office/officeart/2005/8/layout/orgChart1"/>
    <dgm:cxn modelId="{63B82DD5-49BE-4757-BD2C-C7C72BBC8B5A}" type="presParOf" srcId="{C2A0B20A-CE78-4714-8BC9-5DCEAB1FE7AC}" destId="{0F6D9DDE-4DF1-4079-B00E-328928C8FD40}" srcOrd="0" destOrd="0" presId="urn:microsoft.com/office/officeart/2005/8/layout/orgChart1"/>
    <dgm:cxn modelId="{4BF89210-A935-4C7E-B398-5358B3F7B13E}" type="presParOf" srcId="{C2A0B20A-CE78-4714-8BC9-5DCEAB1FE7AC}" destId="{8B119621-80C6-4D7B-AA11-13F1466721CA}" srcOrd="1" destOrd="0" presId="urn:microsoft.com/office/officeart/2005/8/layout/orgChart1"/>
    <dgm:cxn modelId="{E876A838-AFE7-4C57-9FA5-4EE56D6AC1A6}" type="presParOf" srcId="{09278B0B-3DB3-4790-9C69-6F7895E9F76D}" destId="{EEA6E08A-678E-4DA3-BE45-DC42C2824D2A}" srcOrd="1" destOrd="0" presId="urn:microsoft.com/office/officeart/2005/8/layout/orgChart1"/>
    <dgm:cxn modelId="{0D966EDF-1E60-44F6-802A-DB1CEB6F4969}" type="presParOf" srcId="{EEA6E08A-678E-4DA3-BE45-DC42C2824D2A}" destId="{71A10AC3-7AB2-4DF0-A56F-D6A2AED670D8}" srcOrd="0" destOrd="0" presId="urn:microsoft.com/office/officeart/2005/8/layout/orgChart1"/>
    <dgm:cxn modelId="{2394EE2C-3995-452A-84A1-2006E8F84458}" type="presParOf" srcId="{EEA6E08A-678E-4DA3-BE45-DC42C2824D2A}" destId="{4E0E6192-2824-41A8-A35F-C1E9A13598B8}" srcOrd="1" destOrd="0" presId="urn:microsoft.com/office/officeart/2005/8/layout/orgChart1"/>
    <dgm:cxn modelId="{13170363-F3CA-43F6-914C-848D39BF02BC}" type="presParOf" srcId="{4E0E6192-2824-41A8-A35F-C1E9A13598B8}" destId="{36EE373A-1E5C-40E0-9B07-74477889E039}" srcOrd="0" destOrd="0" presId="urn:microsoft.com/office/officeart/2005/8/layout/orgChart1"/>
    <dgm:cxn modelId="{03C0B8C0-F643-4998-A192-61F8B726C04A}" type="presParOf" srcId="{36EE373A-1E5C-40E0-9B07-74477889E039}" destId="{1EA47A75-E407-4B20-A7DE-EC8027C0598B}" srcOrd="0" destOrd="0" presId="urn:microsoft.com/office/officeart/2005/8/layout/orgChart1"/>
    <dgm:cxn modelId="{04E671C9-5BFD-44FB-874F-ED6CD5F3D4A4}" type="presParOf" srcId="{36EE373A-1E5C-40E0-9B07-74477889E039}" destId="{C666D308-2349-45E2-B15D-88EFB93AE227}" srcOrd="1" destOrd="0" presId="urn:microsoft.com/office/officeart/2005/8/layout/orgChart1"/>
    <dgm:cxn modelId="{723721D1-751B-4D48-B23E-E40CAF1986FC}" type="presParOf" srcId="{4E0E6192-2824-41A8-A35F-C1E9A13598B8}" destId="{31531B9F-4CD0-4AAD-8580-8879F97503A9}" srcOrd="1" destOrd="0" presId="urn:microsoft.com/office/officeart/2005/8/layout/orgChart1"/>
    <dgm:cxn modelId="{CCEF8C8A-0816-4D60-AA20-4475C47A3DE2}" type="presParOf" srcId="{31531B9F-4CD0-4AAD-8580-8879F97503A9}" destId="{DD14C0D3-8141-45DF-8C8A-EA19150331DF}" srcOrd="0" destOrd="0" presId="urn:microsoft.com/office/officeart/2005/8/layout/orgChart1"/>
    <dgm:cxn modelId="{B36D0704-1B09-4E9B-B948-7D64FA16D815}" type="presParOf" srcId="{31531B9F-4CD0-4AAD-8580-8879F97503A9}" destId="{43C1F8D7-0AFF-4E9C-89E9-9420584B751D}" srcOrd="1" destOrd="0" presId="urn:microsoft.com/office/officeart/2005/8/layout/orgChart1"/>
    <dgm:cxn modelId="{B8BF4652-EA0B-4566-90E1-76E70F3923DB}" type="presParOf" srcId="{43C1F8D7-0AFF-4E9C-89E9-9420584B751D}" destId="{7CB51342-10F3-4E5B-BDFF-3D06A6F8A0A4}" srcOrd="0" destOrd="0" presId="urn:microsoft.com/office/officeart/2005/8/layout/orgChart1"/>
    <dgm:cxn modelId="{A7C4C62A-3A3D-404E-BC37-9CC7064DA63D}" type="presParOf" srcId="{7CB51342-10F3-4E5B-BDFF-3D06A6F8A0A4}" destId="{DA99F5A0-0508-456D-A657-CCFB1B1C304E}" srcOrd="0" destOrd="0" presId="urn:microsoft.com/office/officeart/2005/8/layout/orgChart1"/>
    <dgm:cxn modelId="{630031A3-8167-4416-AB86-513B34D0FC88}" type="presParOf" srcId="{7CB51342-10F3-4E5B-BDFF-3D06A6F8A0A4}" destId="{CD46F2E5-EBDB-4172-90ED-8C1BE05E6221}" srcOrd="1" destOrd="0" presId="urn:microsoft.com/office/officeart/2005/8/layout/orgChart1"/>
    <dgm:cxn modelId="{21707956-B905-45E2-8688-C2A43B1C1ED8}" type="presParOf" srcId="{43C1F8D7-0AFF-4E9C-89E9-9420584B751D}" destId="{61BDACDD-6BD4-446B-855F-E95E2EB50674}" srcOrd="1" destOrd="0" presId="urn:microsoft.com/office/officeart/2005/8/layout/orgChart1"/>
    <dgm:cxn modelId="{0477F9A7-6AD8-42F8-90A8-8DD449087C28}" type="presParOf" srcId="{61BDACDD-6BD4-446B-855F-E95E2EB50674}" destId="{DB9E22D4-BC34-4E0C-BEAA-00DECFADC82D}" srcOrd="0" destOrd="0" presId="urn:microsoft.com/office/officeart/2005/8/layout/orgChart1"/>
    <dgm:cxn modelId="{6F64AE70-AE69-4489-A5BD-E2823FF7385F}" type="presParOf" srcId="{61BDACDD-6BD4-446B-855F-E95E2EB50674}" destId="{84A98C62-3EA2-4C45-BA27-2C3A877C1489}" srcOrd="1" destOrd="0" presId="urn:microsoft.com/office/officeart/2005/8/layout/orgChart1"/>
    <dgm:cxn modelId="{B12D7AFF-CAA2-4FF7-8A98-87383643D91F}" type="presParOf" srcId="{84A98C62-3EA2-4C45-BA27-2C3A877C1489}" destId="{E097ECE6-1931-4945-933B-D480F5F47F8A}" srcOrd="0" destOrd="0" presId="urn:microsoft.com/office/officeart/2005/8/layout/orgChart1"/>
    <dgm:cxn modelId="{1B17F5C8-0950-4660-9E4F-F7C093811089}" type="presParOf" srcId="{E097ECE6-1931-4945-933B-D480F5F47F8A}" destId="{42F03728-A0E4-4BD4-A688-311B905144E6}" srcOrd="0" destOrd="0" presId="urn:microsoft.com/office/officeart/2005/8/layout/orgChart1"/>
    <dgm:cxn modelId="{587C4199-36D3-4349-A762-4236AF33935C}" type="presParOf" srcId="{E097ECE6-1931-4945-933B-D480F5F47F8A}" destId="{B906C7BB-F604-4E15-BE8F-A0182248818F}" srcOrd="1" destOrd="0" presId="urn:microsoft.com/office/officeart/2005/8/layout/orgChart1"/>
    <dgm:cxn modelId="{391EB622-A4EF-4117-BDE4-65F618697251}" type="presParOf" srcId="{84A98C62-3EA2-4C45-BA27-2C3A877C1489}" destId="{9BF300DB-A66E-4548-84F1-9ADFFDEB543B}" srcOrd="1" destOrd="0" presId="urn:microsoft.com/office/officeart/2005/8/layout/orgChart1"/>
    <dgm:cxn modelId="{C4E2F96D-1DB2-4800-9E6A-B175CAA6362A}" type="presParOf" srcId="{9BF300DB-A66E-4548-84F1-9ADFFDEB543B}" destId="{101DF6ED-6A0F-4BCA-86B6-0E42AB7C3C5C}" srcOrd="0" destOrd="0" presId="urn:microsoft.com/office/officeart/2005/8/layout/orgChart1"/>
    <dgm:cxn modelId="{7C8EA0EB-0AED-4EEF-BF55-49594A075EBB}" type="presParOf" srcId="{9BF300DB-A66E-4548-84F1-9ADFFDEB543B}" destId="{44A20C4A-ECEB-4099-85F1-0BFEC995A0C7}" srcOrd="1" destOrd="0" presId="urn:microsoft.com/office/officeart/2005/8/layout/orgChart1"/>
    <dgm:cxn modelId="{770EF2BA-A73B-404D-BD6E-F15C8413A9B8}" type="presParOf" srcId="{44A20C4A-ECEB-4099-85F1-0BFEC995A0C7}" destId="{398F0225-DAFC-4F53-AC0C-06608DF38B16}" srcOrd="0" destOrd="0" presId="urn:microsoft.com/office/officeart/2005/8/layout/orgChart1"/>
    <dgm:cxn modelId="{626898C6-7CA2-40C6-89B6-5554DDA1FF77}" type="presParOf" srcId="{398F0225-DAFC-4F53-AC0C-06608DF38B16}" destId="{85169009-322B-4B1C-8DD4-EC114F795C53}" srcOrd="0" destOrd="0" presId="urn:microsoft.com/office/officeart/2005/8/layout/orgChart1"/>
    <dgm:cxn modelId="{3103D460-199E-4766-B0D0-B106980179E1}" type="presParOf" srcId="{398F0225-DAFC-4F53-AC0C-06608DF38B16}" destId="{53CDB879-0C96-4FDB-9AD1-9B5B3ACAA227}" srcOrd="1" destOrd="0" presId="urn:microsoft.com/office/officeart/2005/8/layout/orgChart1"/>
    <dgm:cxn modelId="{05C14E50-6721-4FAC-B74A-40B174C14514}" type="presParOf" srcId="{44A20C4A-ECEB-4099-85F1-0BFEC995A0C7}" destId="{146CF4F2-90E0-42E1-A16D-731D0A50D33A}" srcOrd="1" destOrd="0" presId="urn:microsoft.com/office/officeart/2005/8/layout/orgChart1"/>
    <dgm:cxn modelId="{E0F6477B-6C3C-4B00-A362-B54CA826ABDA}" type="presParOf" srcId="{146CF4F2-90E0-42E1-A16D-731D0A50D33A}" destId="{FE20F749-0C66-4E6F-82DC-45BCC159DD76}" srcOrd="0" destOrd="0" presId="urn:microsoft.com/office/officeart/2005/8/layout/orgChart1"/>
    <dgm:cxn modelId="{C05DD8D0-D3EC-4728-BD0A-0454C56B60F3}" type="presParOf" srcId="{146CF4F2-90E0-42E1-A16D-731D0A50D33A}" destId="{F7EE2576-6921-433F-8820-13EB538E5BA8}" srcOrd="1" destOrd="0" presId="urn:microsoft.com/office/officeart/2005/8/layout/orgChart1"/>
    <dgm:cxn modelId="{4CFD45B7-8743-4B68-8D38-8C4F8177A411}" type="presParOf" srcId="{F7EE2576-6921-433F-8820-13EB538E5BA8}" destId="{82899DCE-80E2-4BA8-8343-1C745337AFAF}" srcOrd="0" destOrd="0" presId="urn:microsoft.com/office/officeart/2005/8/layout/orgChart1"/>
    <dgm:cxn modelId="{C473CEFC-056F-4084-8AEE-8FC8623CCE63}" type="presParOf" srcId="{82899DCE-80E2-4BA8-8343-1C745337AFAF}" destId="{8656D65E-5BED-40FA-A208-74B507E883E9}" srcOrd="0" destOrd="0" presId="urn:microsoft.com/office/officeart/2005/8/layout/orgChart1"/>
    <dgm:cxn modelId="{88F59A68-B319-4F1C-9282-31BA64389F44}" type="presParOf" srcId="{82899DCE-80E2-4BA8-8343-1C745337AFAF}" destId="{1F6289CC-A9D7-4765-9321-D974D85C1DA0}" srcOrd="1" destOrd="0" presId="urn:microsoft.com/office/officeart/2005/8/layout/orgChart1"/>
    <dgm:cxn modelId="{D2E00CC2-CF43-47E8-AD23-10E5110A31BF}" type="presParOf" srcId="{F7EE2576-6921-433F-8820-13EB538E5BA8}" destId="{1EB1FBBB-FBDD-40F7-BF2B-8F78F3F2C90F}" srcOrd="1" destOrd="0" presId="urn:microsoft.com/office/officeart/2005/8/layout/orgChart1"/>
    <dgm:cxn modelId="{1BB2DAFF-E89E-437C-861E-FC96248D3EA0}" type="presParOf" srcId="{F7EE2576-6921-433F-8820-13EB538E5BA8}" destId="{1D9F27F7-610E-4EF0-95CE-61231779F88F}" srcOrd="2" destOrd="0" presId="urn:microsoft.com/office/officeart/2005/8/layout/orgChart1"/>
    <dgm:cxn modelId="{C5AA681E-505B-480B-B7EF-E12CF916261B}" type="presParOf" srcId="{44A20C4A-ECEB-4099-85F1-0BFEC995A0C7}" destId="{2249CAF7-F680-483F-99A5-549D982AB3CD}" srcOrd="2" destOrd="0" presId="urn:microsoft.com/office/officeart/2005/8/layout/orgChart1"/>
    <dgm:cxn modelId="{609EB3DC-3687-48CF-BC60-E35B2701D125}" type="presParOf" srcId="{9BF300DB-A66E-4548-84F1-9ADFFDEB543B}" destId="{CB16B239-C6B4-4A72-A560-C0922C20B6C6}" srcOrd="2" destOrd="0" presId="urn:microsoft.com/office/officeart/2005/8/layout/orgChart1"/>
    <dgm:cxn modelId="{3AF524DC-6B17-4199-B203-E402860EE4B7}" type="presParOf" srcId="{9BF300DB-A66E-4548-84F1-9ADFFDEB543B}" destId="{9B61BAD2-102A-4E79-9C6F-38D1F1F4E7EC}" srcOrd="3" destOrd="0" presId="urn:microsoft.com/office/officeart/2005/8/layout/orgChart1"/>
    <dgm:cxn modelId="{BEF97757-26FB-48E4-9E4F-773D315215C3}" type="presParOf" srcId="{9B61BAD2-102A-4E79-9C6F-38D1F1F4E7EC}" destId="{CED17DA0-C6BA-4871-BB00-83B129996D66}" srcOrd="0" destOrd="0" presId="urn:microsoft.com/office/officeart/2005/8/layout/orgChart1"/>
    <dgm:cxn modelId="{AEA0C796-4BE4-4A84-97EB-3BDD601802CD}" type="presParOf" srcId="{CED17DA0-C6BA-4871-BB00-83B129996D66}" destId="{E9B1A237-ECA1-41BE-B895-65D4DAFD896E}" srcOrd="0" destOrd="0" presId="urn:microsoft.com/office/officeart/2005/8/layout/orgChart1"/>
    <dgm:cxn modelId="{57AA38A9-4547-48C9-93C4-880E9FB5951F}" type="presParOf" srcId="{CED17DA0-C6BA-4871-BB00-83B129996D66}" destId="{B35A9D76-12E6-467F-8831-D85C99F5E317}" srcOrd="1" destOrd="0" presId="urn:microsoft.com/office/officeart/2005/8/layout/orgChart1"/>
    <dgm:cxn modelId="{2206B999-0FFB-45DD-A80C-49D6561C6193}" type="presParOf" srcId="{9B61BAD2-102A-4E79-9C6F-38D1F1F4E7EC}" destId="{5654E3B7-A286-4DC3-B7E7-04583297E393}" srcOrd="1" destOrd="0" presId="urn:microsoft.com/office/officeart/2005/8/layout/orgChart1"/>
    <dgm:cxn modelId="{0FAA0863-79BC-47F1-A9B1-60CABE32A20E}" type="presParOf" srcId="{5654E3B7-A286-4DC3-B7E7-04583297E393}" destId="{697740FE-6016-4972-A8A1-5B1CE8915BE8}" srcOrd="0" destOrd="0" presId="urn:microsoft.com/office/officeart/2005/8/layout/orgChart1"/>
    <dgm:cxn modelId="{28842838-2103-47D5-B936-ED6F70DB61EA}" type="presParOf" srcId="{5654E3B7-A286-4DC3-B7E7-04583297E393}" destId="{A7211CFF-83AF-4C4E-AF42-90E77B38F9A2}" srcOrd="1" destOrd="0" presId="urn:microsoft.com/office/officeart/2005/8/layout/orgChart1"/>
    <dgm:cxn modelId="{904446FF-A391-4DDC-9C9E-4251C8248C0D}" type="presParOf" srcId="{A7211CFF-83AF-4C4E-AF42-90E77B38F9A2}" destId="{3C1BC44A-13F2-4609-B4F9-298A11E0E78B}" srcOrd="0" destOrd="0" presId="urn:microsoft.com/office/officeart/2005/8/layout/orgChart1"/>
    <dgm:cxn modelId="{147C76E1-31A1-4DD4-921E-0B9F29D7C8FF}" type="presParOf" srcId="{3C1BC44A-13F2-4609-B4F9-298A11E0E78B}" destId="{DC43B33C-4E53-47BD-9275-2201ECFBD598}" srcOrd="0" destOrd="0" presId="urn:microsoft.com/office/officeart/2005/8/layout/orgChart1"/>
    <dgm:cxn modelId="{8200AE69-D845-487E-87F8-1991BF79F6E5}" type="presParOf" srcId="{3C1BC44A-13F2-4609-B4F9-298A11E0E78B}" destId="{F1EE62A5-94D1-4386-8C3C-90BEC71F1F30}" srcOrd="1" destOrd="0" presId="urn:microsoft.com/office/officeart/2005/8/layout/orgChart1"/>
    <dgm:cxn modelId="{2DD54F3C-164D-43C1-B587-F40421B20518}" type="presParOf" srcId="{A7211CFF-83AF-4C4E-AF42-90E77B38F9A2}" destId="{47B9FC68-D109-4C02-8724-B3B6665764DA}" srcOrd="1" destOrd="0" presId="urn:microsoft.com/office/officeart/2005/8/layout/orgChart1"/>
    <dgm:cxn modelId="{F29C52EC-212B-4B17-99F8-7CE60C1E66B6}" type="presParOf" srcId="{A7211CFF-83AF-4C4E-AF42-90E77B38F9A2}" destId="{567D2525-C6A4-4D1E-8EA4-9867A0EE10AD}" srcOrd="2" destOrd="0" presId="urn:microsoft.com/office/officeart/2005/8/layout/orgChart1"/>
    <dgm:cxn modelId="{59881296-985C-4BC3-898A-96B3FA094F93}" type="presParOf" srcId="{9B61BAD2-102A-4E79-9C6F-38D1F1F4E7EC}" destId="{6DAA64BA-4BED-405D-970D-DE0E75875932}" srcOrd="2" destOrd="0" presId="urn:microsoft.com/office/officeart/2005/8/layout/orgChart1"/>
    <dgm:cxn modelId="{AF5C7471-04BE-4A3A-B872-E3A1B3A9764E}" type="presParOf" srcId="{9BF300DB-A66E-4548-84F1-9ADFFDEB543B}" destId="{FCEBB1FB-9046-4113-AA62-E15528DB8684}" srcOrd="4" destOrd="0" presId="urn:microsoft.com/office/officeart/2005/8/layout/orgChart1"/>
    <dgm:cxn modelId="{1ECFED4C-1ACA-40C9-BDD8-B475B9FB35B3}" type="presParOf" srcId="{9BF300DB-A66E-4548-84F1-9ADFFDEB543B}" destId="{17678929-8D1E-42C7-9F97-D0A59B9EB90A}" srcOrd="5" destOrd="0" presId="urn:microsoft.com/office/officeart/2005/8/layout/orgChart1"/>
    <dgm:cxn modelId="{86F1741C-8065-4D77-BA03-EAFCE30E7F72}" type="presParOf" srcId="{17678929-8D1E-42C7-9F97-D0A59B9EB90A}" destId="{EE769AD8-0CEA-457D-8C91-C30FF705518D}" srcOrd="0" destOrd="0" presId="urn:microsoft.com/office/officeart/2005/8/layout/orgChart1"/>
    <dgm:cxn modelId="{390A4805-6C98-4E89-8FB2-55A23BC8D482}" type="presParOf" srcId="{EE769AD8-0CEA-457D-8C91-C30FF705518D}" destId="{0E4DFD6A-9D32-450A-A1EC-51B685033D4D}" srcOrd="0" destOrd="0" presId="urn:microsoft.com/office/officeart/2005/8/layout/orgChart1"/>
    <dgm:cxn modelId="{FDC22A74-8740-4DD5-929E-75E85A12D7FF}" type="presParOf" srcId="{EE769AD8-0CEA-457D-8C91-C30FF705518D}" destId="{9AE2152C-A6A1-4B2E-BD43-EC92E59ACE02}" srcOrd="1" destOrd="0" presId="urn:microsoft.com/office/officeart/2005/8/layout/orgChart1"/>
    <dgm:cxn modelId="{65EA063B-CD2E-458B-A5F1-1C1C62865A2E}" type="presParOf" srcId="{17678929-8D1E-42C7-9F97-D0A59B9EB90A}" destId="{7CE8F2B1-93CC-4C93-8186-BF8F041CE2E0}" srcOrd="1" destOrd="0" presId="urn:microsoft.com/office/officeart/2005/8/layout/orgChart1"/>
    <dgm:cxn modelId="{6C758A53-C3CF-494B-80AA-2FC9729BDEEA}" type="presParOf" srcId="{17678929-8D1E-42C7-9F97-D0A59B9EB90A}" destId="{612CAD67-20F9-4B0A-8BF5-43537317E7AE}" srcOrd="2" destOrd="0" presId="urn:microsoft.com/office/officeart/2005/8/layout/orgChart1"/>
    <dgm:cxn modelId="{863C414D-AB5A-4301-8C30-CDDCD94C4FB2}" type="presParOf" srcId="{84A98C62-3EA2-4C45-BA27-2C3A877C1489}" destId="{458011F0-AD81-4346-9F5E-FC8798BEC5A6}" srcOrd="2" destOrd="0" presId="urn:microsoft.com/office/officeart/2005/8/layout/orgChart1"/>
    <dgm:cxn modelId="{BAB42F04-4DFD-4AD5-B027-76BD9683F707}" type="presParOf" srcId="{43C1F8D7-0AFF-4E9C-89E9-9420584B751D}" destId="{A2699C9A-3F94-4FF6-9AA5-A44CCF752CE3}" srcOrd="2" destOrd="0" presId="urn:microsoft.com/office/officeart/2005/8/layout/orgChart1"/>
    <dgm:cxn modelId="{F9FF677A-28B1-49D9-AFF3-4AF77F0ECFAE}" type="presParOf" srcId="{4E0E6192-2824-41A8-A35F-C1E9A13598B8}" destId="{FCB280C3-7B69-46CE-A0AC-854296552CB3}" srcOrd="2" destOrd="0" presId="urn:microsoft.com/office/officeart/2005/8/layout/orgChart1"/>
    <dgm:cxn modelId="{41A1C845-3475-4C6B-A214-7BC4A60E8949}" type="presParOf" srcId="{09278B0B-3DB3-4790-9C69-6F7895E9F76D}" destId="{2E9931A2-F074-40C2-BDB4-5C207531FB21}" srcOrd="2" destOrd="0" presId="urn:microsoft.com/office/officeart/2005/8/layout/orgChart1"/>
    <dgm:cxn modelId="{CED146F7-F7D5-4846-97C3-462DFFF40384}" type="presParOf" srcId="{9366FA8E-02D3-461C-AE82-7ED0B252E904}" destId="{2491B184-D281-42B8-8FE3-C0AD9A7C8FC0}" srcOrd="2" destOrd="0" presId="urn:microsoft.com/office/officeart/2005/8/layout/orgChart1"/>
    <dgm:cxn modelId="{2CA77442-D174-497E-8C1C-2EDFFE1FC486}" type="presParOf" srcId="{5179AEAC-E22C-4C41-9EEA-9E5103D72F0A}" destId="{6F2915E7-F461-48C7-98EF-944D9030B5E8}"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312381D-1B74-4999-A36E-B9E1CEC6E024}">
      <dsp:nvSpPr>
        <dsp:cNvPr id="0" name=""/>
        <dsp:cNvSpPr/>
      </dsp:nvSpPr>
      <dsp:spPr>
        <a:xfrm rot="10800000">
          <a:off x="1261050" y="116"/>
          <a:ext cx="4281607" cy="423944"/>
        </a:xfrm>
        <a:prstGeom prst="homePlat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6948" tIns="72390" rIns="135128" bIns="72390" numCol="1" spcCol="1270" anchor="ctr" anchorCtr="0">
          <a:noAutofit/>
        </a:bodyPr>
        <a:lstStyle/>
        <a:p>
          <a:pPr lvl="0" algn="ctr" defTabSz="844550" rtl="0">
            <a:lnSpc>
              <a:spcPct val="90000"/>
            </a:lnSpc>
            <a:spcBef>
              <a:spcPct val="0"/>
            </a:spcBef>
            <a:spcAft>
              <a:spcPct val="35000"/>
            </a:spcAft>
          </a:pPr>
          <a:r>
            <a:rPr lang="en-IN" sz="1900" b="0" i="0" kern="1200" smtClean="0"/>
            <a:t>Capstone project PIP2001</a:t>
          </a:r>
          <a:endParaRPr lang="en-IN" sz="1900" kern="1200"/>
        </a:p>
      </dsp:txBody>
      <dsp:txXfrm rot="10800000">
        <a:off x="1367036" y="116"/>
        <a:ext cx="4175621" cy="423944"/>
      </dsp:txXfrm>
    </dsp:sp>
    <dsp:sp modelId="{A23A2F2E-54F9-4449-A4F7-1EE4076842BA}">
      <dsp:nvSpPr>
        <dsp:cNvPr id="0" name=""/>
        <dsp:cNvSpPr/>
      </dsp:nvSpPr>
      <dsp:spPr>
        <a:xfrm>
          <a:off x="895849" y="116"/>
          <a:ext cx="730400" cy="423944"/>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3000" r="-3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330F4D8-DF94-4FDF-BE27-B5C7E5383EEE}">
      <dsp:nvSpPr>
        <dsp:cNvPr id="0" name=""/>
        <dsp:cNvSpPr/>
      </dsp:nvSpPr>
      <dsp:spPr>
        <a:xfrm rot="10800000">
          <a:off x="1279455" y="530046"/>
          <a:ext cx="4281607" cy="423944"/>
        </a:xfrm>
        <a:prstGeom prst="homePlat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6948" tIns="72390" rIns="135128" bIns="72390" numCol="1" spcCol="1270" anchor="ctr" anchorCtr="0">
          <a:noAutofit/>
        </a:bodyPr>
        <a:lstStyle/>
        <a:p>
          <a:pPr lvl="0" algn="ctr" defTabSz="844550" rtl="0">
            <a:lnSpc>
              <a:spcPct val="90000"/>
            </a:lnSpc>
            <a:spcBef>
              <a:spcPct val="0"/>
            </a:spcBef>
            <a:spcAft>
              <a:spcPct val="35000"/>
            </a:spcAft>
          </a:pPr>
          <a:r>
            <a:rPr lang="en-IN" sz="1900" b="0" i="0" kern="1200" smtClean="0"/>
            <a:t>Inter- disciplinary project </a:t>
          </a:r>
          <a:endParaRPr lang="en-IN" sz="1900" kern="1200"/>
        </a:p>
      </dsp:txBody>
      <dsp:txXfrm rot="10800000">
        <a:off x="1385441" y="530046"/>
        <a:ext cx="4175621" cy="423944"/>
      </dsp:txXfrm>
    </dsp:sp>
    <dsp:sp modelId="{984817EF-2B2D-4604-835D-6DC8C4EFFE2F}">
      <dsp:nvSpPr>
        <dsp:cNvPr id="0" name=""/>
        <dsp:cNvSpPr/>
      </dsp:nvSpPr>
      <dsp:spPr>
        <a:xfrm>
          <a:off x="877444" y="530046"/>
          <a:ext cx="804022" cy="423944"/>
        </a:xfrm>
        <a:prstGeom prst="ellipse">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EBB1FB-9046-4113-AA62-E15528DB8684}">
      <dsp:nvSpPr>
        <dsp:cNvPr id="0" name=""/>
        <dsp:cNvSpPr/>
      </dsp:nvSpPr>
      <dsp:spPr>
        <a:xfrm>
          <a:off x="5410200" y="4373393"/>
          <a:ext cx="1260439" cy="91440"/>
        </a:xfrm>
        <a:custGeom>
          <a:avLst/>
          <a:gdLst/>
          <a:ahLst/>
          <a:cxnLst/>
          <a:rect l="0" t="0" r="0" b="0"/>
          <a:pathLst>
            <a:path>
              <a:moveTo>
                <a:pt x="0" y="45720"/>
              </a:moveTo>
              <a:lnTo>
                <a:pt x="1260439" y="45720"/>
              </a:lnTo>
              <a:lnTo>
                <a:pt x="1260439" y="110151"/>
              </a:lnTo>
            </a:path>
          </a:pathLst>
        </a:custGeom>
        <a:noFill/>
        <a:ln w="10795"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97740FE-6016-4972-A8A1-5B1CE8915BE8}">
      <dsp:nvSpPr>
        <dsp:cNvPr id="0" name=""/>
        <dsp:cNvSpPr/>
      </dsp:nvSpPr>
      <dsp:spPr>
        <a:xfrm>
          <a:off x="4956312" y="5030871"/>
          <a:ext cx="180223" cy="668986"/>
        </a:xfrm>
        <a:custGeom>
          <a:avLst/>
          <a:gdLst/>
          <a:ahLst/>
          <a:cxnLst/>
          <a:rect l="0" t="0" r="0" b="0"/>
          <a:pathLst>
            <a:path>
              <a:moveTo>
                <a:pt x="0" y="0"/>
              </a:moveTo>
              <a:lnTo>
                <a:pt x="0" y="668986"/>
              </a:lnTo>
              <a:lnTo>
                <a:pt x="180223" y="668986"/>
              </a:lnTo>
            </a:path>
          </a:pathLst>
        </a:custGeom>
        <a:noFill/>
        <a:ln w="10795"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B16B239-C6B4-4A72-A560-C0922C20B6C6}">
      <dsp:nvSpPr>
        <dsp:cNvPr id="0" name=""/>
        <dsp:cNvSpPr/>
      </dsp:nvSpPr>
      <dsp:spPr>
        <a:xfrm>
          <a:off x="5348454" y="4373393"/>
          <a:ext cx="91440" cy="91440"/>
        </a:xfrm>
        <a:custGeom>
          <a:avLst/>
          <a:gdLst/>
          <a:ahLst/>
          <a:cxnLst/>
          <a:rect l="0" t="0" r="0" b="0"/>
          <a:pathLst>
            <a:path>
              <a:moveTo>
                <a:pt x="61745" y="45720"/>
              </a:moveTo>
              <a:lnTo>
                <a:pt x="45720" y="45720"/>
              </a:lnTo>
              <a:lnTo>
                <a:pt x="45720" y="110151"/>
              </a:lnTo>
            </a:path>
          </a:pathLst>
        </a:custGeom>
        <a:noFill/>
        <a:ln w="10795"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E20F749-0C66-4E6F-82DC-45BCC159DD76}">
      <dsp:nvSpPr>
        <dsp:cNvPr id="0" name=""/>
        <dsp:cNvSpPr/>
      </dsp:nvSpPr>
      <dsp:spPr>
        <a:xfrm>
          <a:off x="3647806" y="5196317"/>
          <a:ext cx="164198" cy="503540"/>
        </a:xfrm>
        <a:custGeom>
          <a:avLst/>
          <a:gdLst/>
          <a:ahLst/>
          <a:cxnLst/>
          <a:rect l="0" t="0" r="0" b="0"/>
          <a:pathLst>
            <a:path>
              <a:moveTo>
                <a:pt x="0" y="0"/>
              </a:moveTo>
              <a:lnTo>
                <a:pt x="0" y="503540"/>
              </a:lnTo>
              <a:lnTo>
                <a:pt x="164198" y="503540"/>
              </a:lnTo>
            </a:path>
          </a:pathLst>
        </a:custGeom>
        <a:noFill/>
        <a:ln w="10795"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01DF6ED-6A0F-4BCA-86B6-0E42AB7C3C5C}">
      <dsp:nvSpPr>
        <dsp:cNvPr id="0" name=""/>
        <dsp:cNvSpPr/>
      </dsp:nvSpPr>
      <dsp:spPr>
        <a:xfrm>
          <a:off x="4085668" y="4419113"/>
          <a:ext cx="1324531" cy="229877"/>
        </a:xfrm>
        <a:custGeom>
          <a:avLst/>
          <a:gdLst/>
          <a:ahLst/>
          <a:cxnLst/>
          <a:rect l="0" t="0" r="0" b="0"/>
          <a:pathLst>
            <a:path>
              <a:moveTo>
                <a:pt x="1324531" y="0"/>
              </a:moveTo>
              <a:lnTo>
                <a:pt x="1324531" y="114938"/>
              </a:lnTo>
              <a:lnTo>
                <a:pt x="0" y="114938"/>
              </a:lnTo>
              <a:lnTo>
                <a:pt x="0" y="229877"/>
              </a:lnTo>
            </a:path>
          </a:pathLst>
        </a:custGeom>
        <a:noFill/>
        <a:ln w="10795"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B9E22D4-BC34-4E0C-BEAA-00DECFADC82D}">
      <dsp:nvSpPr>
        <dsp:cNvPr id="0" name=""/>
        <dsp:cNvSpPr/>
      </dsp:nvSpPr>
      <dsp:spPr>
        <a:xfrm>
          <a:off x="5364479" y="3641908"/>
          <a:ext cx="91440" cy="229877"/>
        </a:xfrm>
        <a:custGeom>
          <a:avLst/>
          <a:gdLst/>
          <a:ahLst/>
          <a:cxnLst/>
          <a:rect l="0" t="0" r="0" b="0"/>
          <a:pathLst>
            <a:path>
              <a:moveTo>
                <a:pt x="45720" y="0"/>
              </a:moveTo>
              <a:lnTo>
                <a:pt x="45720" y="229877"/>
              </a:lnTo>
            </a:path>
          </a:pathLst>
        </a:custGeom>
        <a:noFill/>
        <a:ln w="10795"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D14C0D3-8141-45DF-8C8A-EA19150331DF}">
      <dsp:nvSpPr>
        <dsp:cNvPr id="0" name=""/>
        <dsp:cNvSpPr/>
      </dsp:nvSpPr>
      <dsp:spPr>
        <a:xfrm>
          <a:off x="5364479" y="3026154"/>
          <a:ext cx="91440" cy="229877"/>
        </a:xfrm>
        <a:custGeom>
          <a:avLst/>
          <a:gdLst/>
          <a:ahLst/>
          <a:cxnLst/>
          <a:rect l="0" t="0" r="0" b="0"/>
          <a:pathLst>
            <a:path>
              <a:moveTo>
                <a:pt x="45720" y="0"/>
              </a:moveTo>
              <a:lnTo>
                <a:pt x="45720" y="229877"/>
              </a:lnTo>
            </a:path>
          </a:pathLst>
        </a:custGeom>
        <a:noFill/>
        <a:ln w="10795"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1A10AC3-7AB2-4DF0-A56F-D6A2AED670D8}">
      <dsp:nvSpPr>
        <dsp:cNvPr id="0" name=""/>
        <dsp:cNvSpPr/>
      </dsp:nvSpPr>
      <dsp:spPr>
        <a:xfrm>
          <a:off x="5364479" y="2248950"/>
          <a:ext cx="91440" cy="229877"/>
        </a:xfrm>
        <a:custGeom>
          <a:avLst/>
          <a:gdLst/>
          <a:ahLst/>
          <a:cxnLst/>
          <a:rect l="0" t="0" r="0" b="0"/>
          <a:pathLst>
            <a:path>
              <a:moveTo>
                <a:pt x="45720" y="0"/>
              </a:moveTo>
              <a:lnTo>
                <a:pt x="45720" y="229877"/>
              </a:lnTo>
            </a:path>
          </a:pathLst>
        </a:custGeom>
        <a:noFill/>
        <a:ln w="10795"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0AF628D-06F3-4067-9BAB-E8AC0842E0B3}">
      <dsp:nvSpPr>
        <dsp:cNvPr id="0" name=""/>
        <dsp:cNvSpPr/>
      </dsp:nvSpPr>
      <dsp:spPr>
        <a:xfrm>
          <a:off x="5364480" y="1325089"/>
          <a:ext cx="91440" cy="229877"/>
        </a:xfrm>
        <a:custGeom>
          <a:avLst/>
          <a:gdLst/>
          <a:ahLst/>
          <a:cxnLst/>
          <a:rect l="0" t="0" r="0" b="0"/>
          <a:pathLst>
            <a:path>
              <a:moveTo>
                <a:pt x="45720" y="0"/>
              </a:moveTo>
              <a:lnTo>
                <a:pt x="45720" y="229877"/>
              </a:lnTo>
            </a:path>
          </a:pathLst>
        </a:custGeom>
        <a:noFill/>
        <a:ln w="10795"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4FE2CC4-A63A-4985-8538-793F2070BC22}">
      <dsp:nvSpPr>
        <dsp:cNvPr id="0" name=""/>
        <dsp:cNvSpPr/>
      </dsp:nvSpPr>
      <dsp:spPr>
        <a:xfrm>
          <a:off x="5364480" y="547885"/>
          <a:ext cx="91440" cy="229877"/>
        </a:xfrm>
        <a:custGeom>
          <a:avLst/>
          <a:gdLst/>
          <a:ahLst/>
          <a:cxnLst/>
          <a:rect l="0" t="0" r="0" b="0"/>
          <a:pathLst>
            <a:path>
              <a:moveTo>
                <a:pt x="45720" y="0"/>
              </a:moveTo>
              <a:lnTo>
                <a:pt x="45720" y="229877"/>
              </a:lnTo>
            </a:path>
          </a:pathLst>
        </a:custGeom>
        <a:noFill/>
        <a:ln w="10795"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0E9EA78-35FE-4593-8B64-9FC709677514}">
      <dsp:nvSpPr>
        <dsp:cNvPr id="0" name=""/>
        <dsp:cNvSpPr/>
      </dsp:nvSpPr>
      <dsp:spPr>
        <a:xfrm>
          <a:off x="4862872" y="558"/>
          <a:ext cx="1094654" cy="547327"/>
        </a:xfrm>
        <a:prstGeom prst="rect">
          <a:avLst/>
        </a:prstGeom>
        <a:solidFill>
          <a:schemeClr val="lt1">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IN" sz="1600" b="1" kern="1200"/>
            <a:t>Electrode</a:t>
          </a:r>
        </a:p>
      </dsp:txBody>
      <dsp:txXfrm>
        <a:off x="4862872" y="558"/>
        <a:ext cx="1094654" cy="547327"/>
      </dsp:txXfrm>
    </dsp:sp>
    <dsp:sp modelId="{97893EE3-A116-4209-814B-79C18E456C26}">
      <dsp:nvSpPr>
        <dsp:cNvPr id="0" name=""/>
        <dsp:cNvSpPr/>
      </dsp:nvSpPr>
      <dsp:spPr>
        <a:xfrm>
          <a:off x="4862872" y="777762"/>
          <a:ext cx="1094654" cy="547327"/>
        </a:xfrm>
        <a:prstGeom prst="rect">
          <a:avLst/>
        </a:prstGeom>
        <a:solidFill>
          <a:schemeClr val="lt1">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IN" sz="1600" b="1" kern="1200"/>
            <a:t>EEG</a:t>
          </a:r>
        </a:p>
      </dsp:txBody>
      <dsp:txXfrm>
        <a:off x="4862872" y="777762"/>
        <a:ext cx="1094654" cy="547327"/>
      </dsp:txXfrm>
    </dsp:sp>
    <dsp:sp modelId="{0F6D9DDE-4DF1-4079-B00E-328928C8FD40}">
      <dsp:nvSpPr>
        <dsp:cNvPr id="0" name=""/>
        <dsp:cNvSpPr/>
      </dsp:nvSpPr>
      <dsp:spPr>
        <a:xfrm>
          <a:off x="4576867" y="1554966"/>
          <a:ext cx="1666665" cy="693983"/>
        </a:xfrm>
        <a:prstGeom prst="rect">
          <a:avLst/>
        </a:prstGeom>
        <a:solidFill>
          <a:schemeClr val="lt1">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IN" sz="1600" b="1" kern="1200" dirty="0"/>
            <a:t>DSP</a:t>
          </a:r>
        </a:p>
        <a:p>
          <a:pPr lvl="0" algn="ctr" defTabSz="711200">
            <a:lnSpc>
              <a:spcPct val="90000"/>
            </a:lnSpc>
            <a:spcBef>
              <a:spcPct val="0"/>
            </a:spcBef>
            <a:spcAft>
              <a:spcPct val="35000"/>
            </a:spcAft>
          </a:pPr>
          <a:r>
            <a:rPr lang="en-IN" sz="1600" b="1" kern="1200" dirty="0"/>
            <a:t> </a:t>
          </a:r>
          <a:r>
            <a:rPr lang="en-IN" sz="1100" b="1" kern="1200" dirty="0"/>
            <a:t>(digital signal processor) </a:t>
          </a:r>
          <a:endParaRPr lang="en-IN" sz="1600" b="1" kern="1200" dirty="0"/>
        </a:p>
      </dsp:txBody>
      <dsp:txXfrm>
        <a:off x="4576867" y="1554966"/>
        <a:ext cx="1666665" cy="693983"/>
      </dsp:txXfrm>
    </dsp:sp>
    <dsp:sp modelId="{1EA47A75-E407-4B20-A7DE-EC8027C0598B}">
      <dsp:nvSpPr>
        <dsp:cNvPr id="0" name=""/>
        <dsp:cNvSpPr/>
      </dsp:nvSpPr>
      <dsp:spPr>
        <a:xfrm>
          <a:off x="4630439" y="2478827"/>
          <a:ext cx="1559520" cy="547327"/>
        </a:xfrm>
        <a:prstGeom prst="rect">
          <a:avLst/>
        </a:prstGeom>
        <a:solidFill>
          <a:schemeClr val="lt1">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IN" sz="1600" b="1" kern="1200" dirty="0"/>
            <a:t>ADC</a:t>
          </a:r>
        </a:p>
        <a:p>
          <a:pPr lvl="0" algn="ctr" defTabSz="711200">
            <a:lnSpc>
              <a:spcPct val="90000"/>
            </a:lnSpc>
            <a:spcBef>
              <a:spcPct val="0"/>
            </a:spcBef>
            <a:spcAft>
              <a:spcPct val="35000"/>
            </a:spcAft>
          </a:pPr>
          <a:r>
            <a:rPr lang="en-IN" sz="1400" b="1" kern="1200" dirty="0"/>
            <a:t>(</a:t>
          </a:r>
          <a:r>
            <a:rPr lang="en-IN" sz="1400" b="1" kern="1200" dirty="0" err="1"/>
            <a:t>analog</a:t>
          </a:r>
          <a:r>
            <a:rPr lang="en-IN" sz="1400" b="1" kern="1200" dirty="0"/>
            <a:t> to digital)</a:t>
          </a:r>
        </a:p>
      </dsp:txBody>
      <dsp:txXfrm>
        <a:off x="4630439" y="2478827"/>
        <a:ext cx="1559520" cy="547327"/>
      </dsp:txXfrm>
    </dsp:sp>
    <dsp:sp modelId="{DA99F5A0-0508-456D-A657-CCFB1B1C304E}">
      <dsp:nvSpPr>
        <dsp:cNvPr id="0" name=""/>
        <dsp:cNvSpPr/>
      </dsp:nvSpPr>
      <dsp:spPr>
        <a:xfrm>
          <a:off x="4496514" y="3256032"/>
          <a:ext cx="1827371" cy="385876"/>
        </a:xfrm>
        <a:prstGeom prst="rect">
          <a:avLst/>
        </a:prstGeom>
        <a:solidFill>
          <a:schemeClr val="lt1">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IN" sz="1600" b="1" kern="1200"/>
            <a:t>Micrecontroller with Wi-FI</a:t>
          </a:r>
        </a:p>
      </dsp:txBody>
      <dsp:txXfrm>
        <a:off x="4496514" y="3256032"/>
        <a:ext cx="1827371" cy="385876"/>
      </dsp:txXfrm>
    </dsp:sp>
    <dsp:sp modelId="{42F03728-A0E4-4BD4-A688-311B905144E6}">
      <dsp:nvSpPr>
        <dsp:cNvPr id="0" name=""/>
        <dsp:cNvSpPr/>
      </dsp:nvSpPr>
      <dsp:spPr>
        <a:xfrm>
          <a:off x="4862872" y="3871785"/>
          <a:ext cx="1094654" cy="547327"/>
        </a:xfrm>
        <a:prstGeom prst="rect">
          <a:avLst/>
        </a:prstGeom>
        <a:solidFill>
          <a:schemeClr val="lt1">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IN" sz="1600" b="1" kern="1200"/>
            <a:t>ESP 32 MICRO</a:t>
          </a:r>
        </a:p>
      </dsp:txBody>
      <dsp:txXfrm>
        <a:off x="4862872" y="3871785"/>
        <a:ext cx="1094654" cy="547327"/>
      </dsp:txXfrm>
    </dsp:sp>
    <dsp:sp modelId="{85169009-322B-4B1C-8DD4-EC114F795C53}">
      <dsp:nvSpPr>
        <dsp:cNvPr id="0" name=""/>
        <dsp:cNvSpPr/>
      </dsp:nvSpPr>
      <dsp:spPr>
        <a:xfrm>
          <a:off x="3538341" y="4648990"/>
          <a:ext cx="1094654" cy="547327"/>
        </a:xfrm>
        <a:prstGeom prst="rect">
          <a:avLst/>
        </a:prstGeom>
        <a:solidFill>
          <a:schemeClr val="lt1">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IN" sz="1600" b="1" kern="1200"/>
            <a:t>Signal Decoder</a:t>
          </a:r>
        </a:p>
      </dsp:txBody>
      <dsp:txXfrm>
        <a:off x="3538341" y="4648990"/>
        <a:ext cx="1094654" cy="547327"/>
      </dsp:txXfrm>
    </dsp:sp>
    <dsp:sp modelId="{8656D65E-5BED-40FA-A208-74B507E883E9}">
      <dsp:nvSpPr>
        <dsp:cNvPr id="0" name=""/>
        <dsp:cNvSpPr/>
      </dsp:nvSpPr>
      <dsp:spPr>
        <a:xfrm>
          <a:off x="3812004" y="5426194"/>
          <a:ext cx="1094654" cy="547327"/>
        </a:xfrm>
        <a:prstGeom prst="rect">
          <a:avLst/>
        </a:prstGeom>
        <a:solidFill>
          <a:schemeClr val="lt1">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IN" sz="1600" b="1" kern="1200"/>
            <a:t>Digital LCD  </a:t>
          </a:r>
        </a:p>
      </dsp:txBody>
      <dsp:txXfrm>
        <a:off x="3812004" y="5426194"/>
        <a:ext cx="1094654" cy="547327"/>
      </dsp:txXfrm>
    </dsp:sp>
    <dsp:sp modelId="{E9B1A237-ECA1-41BE-B895-65D4DAFD896E}">
      <dsp:nvSpPr>
        <dsp:cNvPr id="0" name=""/>
        <dsp:cNvSpPr/>
      </dsp:nvSpPr>
      <dsp:spPr>
        <a:xfrm>
          <a:off x="4846847" y="4483544"/>
          <a:ext cx="1094654" cy="547327"/>
        </a:xfrm>
        <a:prstGeom prst="rect">
          <a:avLst/>
        </a:prstGeom>
        <a:solidFill>
          <a:schemeClr val="lt1">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IN" sz="1600" b="1" kern="1200" dirty="0"/>
            <a:t>Electronic Speed Control Unit </a:t>
          </a:r>
        </a:p>
      </dsp:txBody>
      <dsp:txXfrm>
        <a:off x="4846847" y="4483544"/>
        <a:ext cx="1094654" cy="547327"/>
      </dsp:txXfrm>
    </dsp:sp>
    <dsp:sp modelId="{DC43B33C-4E53-47BD-9275-2201ECFBD598}">
      <dsp:nvSpPr>
        <dsp:cNvPr id="0" name=""/>
        <dsp:cNvSpPr/>
      </dsp:nvSpPr>
      <dsp:spPr>
        <a:xfrm>
          <a:off x="5136536" y="5426194"/>
          <a:ext cx="1094654" cy="547327"/>
        </a:xfrm>
        <a:prstGeom prst="rect">
          <a:avLst/>
        </a:prstGeom>
        <a:solidFill>
          <a:schemeClr val="lt1">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IN" sz="1600" b="1" kern="1200" dirty="0"/>
            <a:t>Motor</a:t>
          </a:r>
        </a:p>
      </dsp:txBody>
      <dsp:txXfrm>
        <a:off x="5136536" y="5426194"/>
        <a:ext cx="1094654" cy="547327"/>
      </dsp:txXfrm>
    </dsp:sp>
    <dsp:sp modelId="{0E4DFD6A-9D32-450A-A1EC-51B685033D4D}">
      <dsp:nvSpPr>
        <dsp:cNvPr id="0" name=""/>
        <dsp:cNvSpPr/>
      </dsp:nvSpPr>
      <dsp:spPr>
        <a:xfrm>
          <a:off x="6123312" y="4483544"/>
          <a:ext cx="1094654" cy="547327"/>
        </a:xfrm>
        <a:prstGeom prst="rect">
          <a:avLst/>
        </a:prstGeom>
        <a:solidFill>
          <a:schemeClr val="lt1">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IN" sz="1600" b="1" kern="1200"/>
            <a:t>Emergency Stop </a:t>
          </a:r>
        </a:p>
      </dsp:txBody>
      <dsp:txXfrm>
        <a:off x="6123312" y="4483544"/>
        <a:ext cx="1094654" cy="547327"/>
      </dsp:txXfrm>
    </dsp:sp>
  </dsp:spTree>
</dsp:drawing>
</file>

<file path=ppt/diagrams/layout1.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rtl="0">
              <a:spcBef>
                <a:spcPts val="0"/>
              </a:spcBef>
              <a:spcAft>
                <a:spcPts val="0"/>
              </a:spcAft>
              <a:buSzPts val="1100"/>
              <a:buChar char="●"/>
              <a:defRPr sz="1100"/>
            </a:lvl1pPr>
            <a:lvl2pPr marL="914400" lvl="1" indent="-298450" rtl="0">
              <a:spcBef>
                <a:spcPts val="0"/>
              </a:spcBef>
              <a:spcAft>
                <a:spcPts val="0"/>
              </a:spcAft>
              <a:buSzPts val="1100"/>
              <a:buChar char="○"/>
              <a:defRPr sz="1100"/>
            </a:lvl2pPr>
            <a:lvl3pPr marL="1371600" lvl="2" indent="-298450" rtl="0">
              <a:spcBef>
                <a:spcPts val="0"/>
              </a:spcBef>
              <a:spcAft>
                <a:spcPts val="0"/>
              </a:spcAft>
              <a:buSzPts val="1100"/>
              <a:buChar char="■"/>
              <a:defRPr sz="1100"/>
            </a:lvl3pPr>
            <a:lvl4pPr marL="1828800" lvl="3" indent="-298450" rtl="0">
              <a:spcBef>
                <a:spcPts val="0"/>
              </a:spcBef>
              <a:spcAft>
                <a:spcPts val="0"/>
              </a:spcAft>
              <a:buSzPts val="1100"/>
              <a:buChar char="●"/>
              <a:defRPr sz="1100"/>
            </a:lvl4pPr>
            <a:lvl5pPr marL="2286000" lvl="4" indent="-298450" rtl="0">
              <a:spcBef>
                <a:spcPts val="0"/>
              </a:spcBef>
              <a:spcAft>
                <a:spcPts val="0"/>
              </a:spcAft>
              <a:buSzPts val="1100"/>
              <a:buChar char="○"/>
              <a:defRPr sz="1100"/>
            </a:lvl5pPr>
            <a:lvl6pPr marL="2743200" lvl="5" indent="-298450" rtl="0">
              <a:spcBef>
                <a:spcPts val="0"/>
              </a:spcBef>
              <a:spcAft>
                <a:spcPts val="0"/>
              </a:spcAft>
              <a:buSzPts val="1100"/>
              <a:buChar char="■"/>
              <a:defRPr sz="1100"/>
            </a:lvl6pPr>
            <a:lvl7pPr marL="3200400" lvl="6" indent="-298450" rtl="0">
              <a:spcBef>
                <a:spcPts val="0"/>
              </a:spcBef>
              <a:spcAft>
                <a:spcPts val="0"/>
              </a:spcAft>
              <a:buSzPts val="1100"/>
              <a:buChar char="●"/>
              <a:defRPr sz="1100"/>
            </a:lvl7pPr>
            <a:lvl8pPr marL="3657600" lvl="7" indent="-298450" rtl="0">
              <a:spcBef>
                <a:spcPts val="0"/>
              </a:spcBef>
              <a:spcAft>
                <a:spcPts val="0"/>
              </a:spcAft>
              <a:buSzPts val="1100"/>
              <a:buChar char="○"/>
              <a:defRPr sz="1100"/>
            </a:lvl8pPr>
            <a:lvl9pPr marL="4114800" lvl="8" indent="-298450" rtl="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3021696206"/>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4" name="Google Shape;94;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32441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4" name="Google Shape;94;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52911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2" name="Google Shape;112;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67165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2" name="Google Shape;112;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67165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43" name="Group 42"/>
          <p:cNvGrpSpPr/>
          <p:nvPr/>
        </p:nvGrpSpPr>
        <p:grpSpPr>
          <a:xfrm>
            <a:off x="-509872" y="0"/>
            <a:ext cx="13243109" cy="6858000"/>
            <a:chOff x="-382404" y="0"/>
            <a:chExt cx="9932332" cy="6858000"/>
          </a:xfrm>
        </p:grpSpPr>
        <p:grpSp>
          <p:nvGrpSpPr>
            <p:cNvPr id="44" name="Group 44"/>
            <p:cNvGrpSpPr/>
            <p:nvPr/>
          </p:nvGrpSpPr>
          <p:grpSpPr>
            <a:xfrm>
              <a:off x="0" y="0"/>
              <a:ext cx="9144000" cy="6858000"/>
              <a:chOff x="0" y="0"/>
              <a:chExt cx="9144000" cy="6858000"/>
            </a:xfrm>
          </p:grpSpPr>
          <p:grpSp>
            <p:nvGrpSpPr>
              <p:cNvPr id="70" name="Group 4"/>
              <p:cNvGrpSpPr/>
              <p:nvPr/>
            </p:nvGrpSpPr>
            <p:grpSpPr>
              <a:xfrm>
                <a:off x="0" y="0"/>
                <a:ext cx="2514600" cy="6858000"/>
                <a:chOff x="0" y="0"/>
                <a:chExt cx="2514600" cy="6858000"/>
              </a:xfrm>
            </p:grpSpPr>
            <p:sp>
              <p:nvSpPr>
                <p:cNvPr id="115" name="Rectangle 114"/>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Rectangle 2"/>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Rectangle 3"/>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1" name="Group 5"/>
              <p:cNvGrpSpPr/>
              <p:nvPr/>
            </p:nvGrpSpPr>
            <p:grpSpPr>
              <a:xfrm>
                <a:off x="422910" y="0"/>
                <a:ext cx="2514600" cy="6858000"/>
                <a:chOff x="0" y="0"/>
                <a:chExt cx="2514600" cy="6858000"/>
              </a:xfrm>
            </p:grpSpPr>
            <p:sp>
              <p:nvSpPr>
                <p:cNvPr id="85" name="Rectangle 84"/>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113"/>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3" name="Group 9"/>
              <p:cNvGrpSpPr/>
              <p:nvPr/>
            </p:nvGrpSpPr>
            <p:grpSpPr>
              <a:xfrm rot="10800000">
                <a:off x="6629400" y="0"/>
                <a:ext cx="2514600" cy="6858000"/>
                <a:chOff x="0" y="0"/>
                <a:chExt cx="2514600" cy="6858000"/>
              </a:xfrm>
            </p:grpSpPr>
            <p:sp>
              <p:nvSpPr>
                <p:cNvPr id="78" name="Rectangle 77"/>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5" name="Rectangle 74"/>
              <p:cNvSpPr/>
              <p:nvPr/>
            </p:nvSpPr>
            <p:spPr>
              <a:xfrm>
                <a:off x="3810000" y="0"/>
                <a:ext cx="28194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p:cNvSpPr/>
              <p:nvPr/>
            </p:nvSpPr>
            <p:spPr>
              <a:xfrm>
                <a:off x="289560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p:cNvSpPr/>
              <p:nvPr/>
            </p:nvSpPr>
            <p:spPr>
              <a:xfrm>
                <a:off x="31242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5" name="Freeform 44"/>
            <p:cNvSpPr/>
            <p:nvPr/>
          </p:nvSpPr>
          <p:spPr>
            <a:xfrm>
              <a:off x="-11875" y="5035138"/>
              <a:ext cx="9144000" cy="1175655"/>
            </a:xfrm>
            <a:custGeom>
              <a:avLst/>
              <a:gdLst>
                <a:gd name="connsiteX0" fmla="*/ 0 w 9144000"/>
                <a:gd name="connsiteY0" fmla="*/ 1116280 h 1175656"/>
                <a:gd name="connsiteX1" fmla="*/ 1674420 w 9144000"/>
                <a:gd name="connsiteY1" fmla="*/ 1163781 h 1175656"/>
                <a:gd name="connsiteX2" fmla="*/ 4120737 w 9144000"/>
                <a:gd name="connsiteY2" fmla="*/ 1045028 h 1175656"/>
                <a:gd name="connsiteX3" fmla="*/ 7172696 w 9144000"/>
                <a:gd name="connsiteY3" fmla="*/ 605641 h 1175656"/>
                <a:gd name="connsiteX4" fmla="*/ 9144000 w 9144000"/>
                <a:gd name="connsiteY4" fmla="*/ 0 h 1175656"/>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116279 h 1175655"/>
                <a:gd name="connsiteX1" fmla="*/ 1674420 w 9144000"/>
                <a:gd name="connsiteY1" fmla="*/ 1163780 h 1175655"/>
                <a:gd name="connsiteX2" fmla="*/ 4120737 w 9144000"/>
                <a:gd name="connsiteY2" fmla="*/ 1045027 h 1175655"/>
                <a:gd name="connsiteX3" fmla="*/ 7172696 w 9144000"/>
                <a:gd name="connsiteY3" fmla="*/ 605640 h 1175655"/>
                <a:gd name="connsiteX4" fmla="*/ 9144000 w 9144000"/>
                <a:gd name="connsiteY4" fmla="*/ 0 h 1175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175655">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8" name="Freeform 47"/>
            <p:cNvSpPr/>
            <p:nvPr/>
          </p:nvSpPr>
          <p:spPr>
            <a:xfrm>
              <a:off x="-11875" y="3467595"/>
              <a:ext cx="9144000" cy="890650"/>
            </a:xfrm>
            <a:custGeom>
              <a:avLst/>
              <a:gdLst>
                <a:gd name="connsiteX0" fmla="*/ 0 w 9144000"/>
                <a:gd name="connsiteY0" fmla="*/ 890650 h 890650"/>
                <a:gd name="connsiteX1" fmla="*/ 1045028 w 9144000"/>
                <a:gd name="connsiteY1" fmla="*/ 475013 h 890650"/>
                <a:gd name="connsiteX2" fmla="*/ 3111335 w 9144000"/>
                <a:gd name="connsiteY2" fmla="*/ 71252 h 890650"/>
                <a:gd name="connsiteX3" fmla="*/ 5913911 w 9144000"/>
                <a:gd name="connsiteY3" fmla="*/ 71252 h 890650"/>
                <a:gd name="connsiteX4" fmla="*/ 9144000 w 9144000"/>
                <a:gd name="connsiteY4" fmla="*/ 498764 h 890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89065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9" name="Freeform 48"/>
            <p:cNvSpPr/>
            <p:nvPr/>
          </p:nvSpPr>
          <p:spPr>
            <a:xfrm>
              <a:off x="-23751" y="5640779"/>
              <a:ext cx="3004457" cy="1211283"/>
            </a:xfrm>
            <a:custGeom>
              <a:avLst/>
              <a:gdLst>
                <a:gd name="connsiteX0" fmla="*/ 0 w 3004457"/>
                <a:gd name="connsiteY0" fmla="*/ 0 h 1211283"/>
                <a:gd name="connsiteX1" fmla="*/ 3004457 w 3004457"/>
                <a:gd name="connsiteY1" fmla="*/ 1211283 h 1211283"/>
              </a:gdLst>
              <a:ahLst/>
              <a:cxnLst>
                <a:cxn ang="0">
                  <a:pos x="connsiteX0" y="connsiteY0"/>
                </a:cxn>
                <a:cxn ang="0">
                  <a:pos x="connsiteX1" y="connsiteY1"/>
                </a:cxn>
              </a:cxnLst>
              <a:rect l="l" t="t" r="r" b="b"/>
              <a:pathLst>
                <a:path w="3004457" h="1211283">
                  <a:moveTo>
                    <a:pt x="0" y="0"/>
                  </a:moveTo>
                  <a:cubicBezTo>
                    <a:pt x="1103415" y="501732"/>
                    <a:pt x="2206831" y="1003465"/>
                    <a:pt x="3004457" y="1211283"/>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1" name="Freeform 50"/>
            <p:cNvSpPr/>
            <p:nvPr/>
          </p:nvSpPr>
          <p:spPr>
            <a:xfrm>
              <a:off x="-11875" y="5284519"/>
              <a:ext cx="9144000" cy="1478478"/>
            </a:xfrm>
            <a:custGeom>
              <a:avLst/>
              <a:gdLst>
                <a:gd name="connsiteX0" fmla="*/ 0 w 9144000"/>
                <a:gd name="connsiteY0" fmla="*/ 0 h 1478478"/>
                <a:gd name="connsiteX1" fmla="*/ 1104405 w 9144000"/>
                <a:gd name="connsiteY1" fmla="*/ 344385 h 1478478"/>
                <a:gd name="connsiteX2" fmla="*/ 3194462 w 9144000"/>
                <a:gd name="connsiteY2" fmla="*/ 866899 h 1478478"/>
                <a:gd name="connsiteX3" fmla="*/ 5676405 w 9144000"/>
                <a:gd name="connsiteY3" fmla="*/ 1282536 h 1478478"/>
                <a:gd name="connsiteX4" fmla="*/ 7730836 w 9144000"/>
                <a:gd name="connsiteY4" fmla="*/ 1448790 h 1478478"/>
                <a:gd name="connsiteX5" fmla="*/ 8573984 w 9144000"/>
                <a:gd name="connsiteY5" fmla="*/ 1460665 h 1478478"/>
                <a:gd name="connsiteX6" fmla="*/ 9144000 w 9144000"/>
                <a:gd name="connsiteY6" fmla="*/ 1425039 h 147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1478478">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2" name="Freeform 51"/>
            <p:cNvSpPr/>
            <p:nvPr/>
          </p:nvSpPr>
          <p:spPr>
            <a:xfrm>
              <a:off x="2137558" y="5132120"/>
              <a:ext cx="6982691" cy="1719942"/>
            </a:xfrm>
            <a:custGeom>
              <a:avLst/>
              <a:gdLst>
                <a:gd name="connsiteX0" fmla="*/ 0 w 6982691"/>
                <a:gd name="connsiteY0" fmla="*/ 1719942 h 1719942"/>
                <a:gd name="connsiteX1" fmla="*/ 546265 w 6982691"/>
                <a:gd name="connsiteY1" fmla="*/ 1185553 h 1719942"/>
                <a:gd name="connsiteX2" fmla="*/ 1330037 w 6982691"/>
                <a:gd name="connsiteY2" fmla="*/ 710540 h 1719942"/>
                <a:gd name="connsiteX3" fmla="*/ 2078182 w 6982691"/>
                <a:gd name="connsiteY3" fmla="*/ 437407 h 1719942"/>
                <a:gd name="connsiteX4" fmla="*/ 3348842 w 6982691"/>
                <a:gd name="connsiteY4" fmla="*/ 152399 h 1719942"/>
                <a:gd name="connsiteX5" fmla="*/ 4001985 w 6982691"/>
                <a:gd name="connsiteY5" fmla="*/ 69272 h 1719942"/>
                <a:gd name="connsiteX6" fmla="*/ 5047013 w 6982691"/>
                <a:gd name="connsiteY6" fmla="*/ 9896 h 1719942"/>
                <a:gd name="connsiteX7" fmla="*/ 5890161 w 6982691"/>
                <a:gd name="connsiteY7" fmla="*/ 9896 h 1719942"/>
                <a:gd name="connsiteX8" fmla="*/ 6495803 w 6982691"/>
                <a:gd name="connsiteY8" fmla="*/ 9896 h 1719942"/>
                <a:gd name="connsiteX9" fmla="*/ 6899564 w 6982691"/>
                <a:gd name="connsiteY9" fmla="*/ 33646 h 1719942"/>
                <a:gd name="connsiteX10" fmla="*/ 6982691 w 6982691"/>
                <a:gd name="connsiteY10" fmla="*/ 45522 h 171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82691" h="1719942">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3" name="Hexagon 52"/>
            <p:cNvSpPr/>
            <p:nvPr/>
          </p:nvSpPr>
          <p:spPr>
            <a:xfrm rot="1800000">
              <a:off x="2996165" y="2859252"/>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Hexagon 53"/>
            <p:cNvSpPr/>
            <p:nvPr/>
          </p:nvSpPr>
          <p:spPr>
            <a:xfrm rot="1800000">
              <a:off x="3720065" y="4126078"/>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Hexagon 54"/>
            <p:cNvSpPr/>
            <p:nvPr/>
          </p:nvSpPr>
          <p:spPr>
            <a:xfrm rot="1800000">
              <a:off x="3729591" y="1592427"/>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Hexagon 55"/>
            <p:cNvSpPr/>
            <p:nvPr/>
          </p:nvSpPr>
          <p:spPr>
            <a:xfrm rot="1800000">
              <a:off x="2977115" y="325603"/>
              <a:ext cx="1601400" cy="1388236"/>
            </a:xfrm>
            <a:prstGeom prst="hexagon">
              <a:avLst>
                <a:gd name="adj" fmla="val 28544"/>
                <a:gd name="vf" fmla="val 115470"/>
              </a:avLst>
            </a:prstGeom>
            <a:solidFill>
              <a:schemeClr val="bg1">
                <a:alpha val="4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Hexagon 56"/>
            <p:cNvSpPr/>
            <p:nvPr/>
          </p:nvSpPr>
          <p:spPr>
            <a:xfrm rot="1800000">
              <a:off x="4463014" y="5383378"/>
              <a:ext cx="1601400" cy="1388236"/>
            </a:xfrm>
            <a:prstGeom prst="hexagon">
              <a:avLst>
                <a:gd name="adj" fmla="val 28544"/>
                <a:gd name="vf" fmla="val 115470"/>
              </a:avLst>
            </a:prstGeom>
            <a:solidFill>
              <a:schemeClr val="bg1">
                <a:alpha val="6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Freeform 57"/>
            <p:cNvSpPr/>
            <p:nvPr/>
          </p:nvSpPr>
          <p:spPr>
            <a:xfrm rot="1800000">
              <a:off x="-382404" y="4201528"/>
              <a:ext cx="1261499"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56357 w 1261499"/>
                <a:gd name="connsiteY5" fmla="*/ 1388236 h 1388236"/>
                <a:gd name="connsiteX6" fmla="*/ 0 w 1261499"/>
                <a:gd name="connsiteY6" fmla="*/ 10509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744578 w 1261499"/>
                <a:gd name="connsiteY5" fmla="*/ 1387893 h 1388236"/>
                <a:gd name="connsiteX6" fmla="*/ 0 w 1261499"/>
                <a:gd name="connsiteY6" fmla="*/ 10509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61499" h="1388236">
                  <a:moveTo>
                    <a:pt x="0" y="105098"/>
                  </a:moveTo>
                  <a:lnTo>
                    <a:pt x="56357" y="0"/>
                  </a:lnTo>
                  <a:lnTo>
                    <a:pt x="865241" y="0"/>
                  </a:lnTo>
                  <a:lnTo>
                    <a:pt x="1261499" y="694118"/>
                  </a:lnTo>
                  <a:lnTo>
                    <a:pt x="865241" y="1388236"/>
                  </a:lnTo>
                  <a:lnTo>
                    <a:pt x="744578" y="1387893"/>
                  </a:lnTo>
                  <a:lnTo>
                    <a:pt x="0" y="105098"/>
                  </a:lnTo>
                  <a:close/>
                </a:path>
              </a:pathLst>
            </a:cu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Hexagon 58"/>
            <p:cNvSpPr/>
            <p:nvPr/>
          </p:nvSpPr>
          <p:spPr>
            <a:xfrm rot="1800000">
              <a:off x="24365" y="540242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Hexagon 59"/>
            <p:cNvSpPr/>
            <p:nvPr/>
          </p:nvSpPr>
          <p:spPr>
            <a:xfrm rot="1800000">
              <a:off x="52941" y="284972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Hexagon 60"/>
            <p:cNvSpPr/>
            <p:nvPr/>
          </p:nvSpPr>
          <p:spPr>
            <a:xfrm rot="1800000">
              <a:off x="776840" y="4126077"/>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Hexagon 61"/>
            <p:cNvSpPr/>
            <p:nvPr/>
          </p:nvSpPr>
          <p:spPr>
            <a:xfrm rot="1800000">
              <a:off x="1510265" y="54119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Hexagon 62"/>
            <p:cNvSpPr/>
            <p:nvPr/>
          </p:nvSpPr>
          <p:spPr>
            <a:xfrm rot="1800000">
              <a:off x="1529316" y="2859252"/>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Hexagon 63"/>
            <p:cNvSpPr/>
            <p:nvPr/>
          </p:nvSpPr>
          <p:spPr>
            <a:xfrm rot="1800000">
              <a:off x="795890" y="15638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Hexagon 64"/>
            <p:cNvSpPr/>
            <p:nvPr/>
          </p:nvSpPr>
          <p:spPr>
            <a:xfrm rot="1800000">
              <a:off x="6806166" y="4145128"/>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Hexagon 65"/>
            <p:cNvSpPr/>
            <p:nvPr/>
          </p:nvSpPr>
          <p:spPr>
            <a:xfrm rot="1800000">
              <a:off x="7549116" y="542147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Hexagon 66"/>
            <p:cNvSpPr/>
            <p:nvPr/>
          </p:nvSpPr>
          <p:spPr>
            <a:xfrm rot="1800000">
              <a:off x="7549117" y="286877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Freeform 67"/>
            <p:cNvSpPr/>
            <p:nvPr/>
          </p:nvSpPr>
          <p:spPr>
            <a:xfrm rot="1800000">
              <a:off x="8306521" y="4055629"/>
              <a:ext cx="1243407"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118 h 1388236"/>
                <a:gd name="connsiteX1" fmla="*/ 396258 w 1601400"/>
                <a:gd name="connsiteY1" fmla="*/ 0 h 1388236"/>
                <a:gd name="connsiteX2" fmla="*/ 474029 w 1601400"/>
                <a:gd name="connsiteY2" fmla="*/ 4016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43407"/>
                <a:gd name="connsiteY0" fmla="*/ 694118 h 1388236"/>
                <a:gd name="connsiteX1" fmla="*/ 396258 w 1243407"/>
                <a:gd name="connsiteY1" fmla="*/ 0 h 1388236"/>
                <a:gd name="connsiteX2" fmla="*/ 474029 w 1243407"/>
                <a:gd name="connsiteY2" fmla="*/ 4016 h 1388236"/>
                <a:gd name="connsiteX3" fmla="*/ 1243407 w 1243407"/>
                <a:gd name="connsiteY3" fmla="*/ 1325983 h 1388236"/>
                <a:gd name="connsiteX4" fmla="*/ 1205142 w 1243407"/>
                <a:gd name="connsiteY4" fmla="*/ 1388236 h 1388236"/>
                <a:gd name="connsiteX5" fmla="*/ 396258 w 1243407"/>
                <a:gd name="connsiteY5" fmla="*/ 1388236 h 1388236"/>
                <a:gd name="connsiteX6" fmla="*/ 0 w 1243407"/>
                <a:gd name="connsiteY6" fmla="*/ 69411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3407" h="1388236">
                  <a:moveTo>
                    <a:pt x="0" y="694118"/>
                  </a:moveTo>
                  <a:lnTo>
                    <a:pt x="396258" y="0"/>
                  </a:lnTo>
                  <a:lnTo>
                    <a:pt x="474029" y="4016"/>
                  </a:lnTo>
                  <a:lnTo>
                    <a:pt x="1243407" y="1325983"/>
                  </a:lnTo>
                  <a:lnTo>
                    <a:pt x="1205142" y="1388236"/>
                  </a:lnTo>
                  <a:lnTo>
                    <a:pt x="396258" y="1388236"/>
                  </a:lnTo>
                  <a:lnTo>
                    <a:pt x="0" y="694118"/>
                  </a:lnTo>
                  <a:close/>
                </a:path>
              </a:pathLst>
            </a:custGeom>
            <a:solidFill>
              <a:schemeClr val="bg1">
                <a:alpha val="4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Freeform 68"/>
            <p:cNvSpPr/>
            <p:nvPr/>
          </p:nvSpPr>
          <p:spPr>
            <a:xfrm rot="1800000">
              <a:off x="8306771" y="1511524"/>
              <a:ext cx="1241871" cy="1388822"/>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704 h 1388822"/>
                <a:gd name="connsiteX1" fmla="*/ 396258 w 1601400"/>
                <a:gd name="connsiteY1" fmla="*/ 586 h 1388822"/>
                <a:gd name="connsiteX2" fmla="*/ 482002 w 1601400"/>
                <a:gd name="connsiteY2" fmla="*/ 0 h 1388822"/>
                <a:gd name="connsiteX3" fmla="*/ 1601400 w 1601400"/>
                <a:gd name="connsiteY3" fmla="*/ 694704 h 1388822"/>
                <a:gd name="connsiteX4" fmla="*/ 1205142 w 1601400"/>
                <a:gd name="connsiteY4" fmla="*/ 1388822 h 1388822"/>
                <a:gd name="connsiteX5" fmla="*/ 396258 w 1601400"/>
                <a:gd name="connsiteY5" fmla="*/ 1388822 h 1388822"/>
                <a:gd name="connsiteX6" fmla="*/ 0 w 1601400"/>
                <a:gd name="connsiteY6" fmla="*/ 694704 h 1388822"/>
                <a:gd name="connsiteX0" fmla="*/ 0 w 1241871"/>
                <a:gd name="connsiteY0" fmla="*/ 694704 h 1388822"/>
                <a:gd name="connsiteX1" fmla="*/ 396258 w 1241871"/>
                <a:gd name="connsiteY1" fmla="*/ 586 h 1388822"/>
                <a:gd name="connsiteX2" fmla="*/ 482002 w 1241871"/>
                <a:gd name="connsiteY2" fmla="*/ 0 h 1388822"/>
                <a:gd name="connsiteX3" fmla="*/ 1241871 w 1241871"/>
                <a:gd name="connsiteY3" fmla="*/ 1323912 h 1388822"/>
                <a:gd name="connsiteX4" fmla="*/ 1205142 w 1241871"/>
                <a:gd name="connsiteY4" fmla="*/ 1388822 h 1388822"/>
                <a:gd name="connsiteX5" fmla="*/ 396258 w 1241871"/>
                <a:gd name="connsiteY5" fmla="*/ 1388822 h 1388822"/>
                <a:gd name="connsiteX6" fmla="*/ 0 w 1241871"/>
                <a:gd name="connsiteY6" fmla="*/ 694704 h 1388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1871" h="1388822">
                  <a:moveTo>
                    <a:pt x="0" y="694704"/>
                  </a:moveTo>
                  <a:lnTo>
                    <a:pt x="396258" y="586"/>
                  </a:lnTo>
                  <a:lnTo>
                    <a:pt x="482002" y="0"/>
                  </a:lnTo>
                  <a:lnTo>
                    <a:pt x="1241871" y="1323912"/>
                  </a:lnTo>
                  <a:lnTo>
                    <a:pt x="1205142" y="1388822"/>
                  </a:lnTo>
                  <a:lnTo>
                    <a:pt x="396258" y="1388822"/>
                  </a:lnTo>
                  <a:lnTo>
                    <a:pt x="0" y="694704"/>
                  </a:lnTo>
                  <a:close/>
                </a:path>
              </a:pathLst>
            </a:cu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6" name="Rectangle 45"/>
          <p:cNvSpPr/>
          <p:nvPr/>
        </p:nvSpPr>
        <p:spPr>
          <a:xfrm>
            <a:off x="6081656" y="-21511"/>
            <a:ext cx="4905488" cy="6271840"/>
          </a:xfrm>
          <a:prstGeom prst="rect">
            <a:avLst/>
          </a:prstGeom>
          <a:solidFill>
            <a:srgbClr val="F5F5F5"/>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a:off x="6198795" y="-21511"/>
            <a:ext cx="4673600" cy="231288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6311154" y="2708476"/>
            <a:ext cx="4417807" cy="1702160"/>
          </a:xfrm>
        </p:spPr>
        <p:txBody>
          <a:bodyPr>
            <a:normAutofit/>
          </a:bodyPr>
          <a:lstStyle>
            <a:lvl1pPr>
              <a:defRPr sz="3600"/>
            </a:lvl1pPr>
          </a:lstStyle>
          <a:p>
            <a:r>
              <a:rPr lang="en-US" smtClean="0"/>
              <a:t>Click to edit Master title style</a:t>
            </a:r>
            <a:endParaRPr lang="en-US" dirty="0"/>
          </a:p>
        </p:txBody>
      </p:sp>
      <p:sp>
        <p:nvSpPr>
          <p:cNvPr id="3" name="Subtitle 2"/>
          <p:cNvSpPr>
            <a:spLocks noGrp="1"/>
          </p:cNvSpPr>
          <p:nvPr>
            <p:ph type="subTitle" idx="1"/>
          </p:nvPr>
        </p:nvSpPr>
        <p:spPr>
          <a:xfrm>
            <a:off x="6311154" y="4421081"/>
            <a:ext cx="4413071" cy="1260629"/>
          </a:xfrm>
        </p:spPr>
        <p:txBody>
          <a:bodyPr>
            <a:normAutofit/>
          </a:bodyPr>
          <a:lstStyle>
            <a:lvl1pPr marL="0" indent="0" algn="l">
              <a:buNone/>
              <a:defRPr sz="1800">
                <a:solidFill>
                  <a:srgbClr val="42424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a:xfrm>
            <a:off x="6318325" y="1516829"/>
            <a:ext cx="2844800" cy="750981"/>
          </a:xfrm>
        </p:spPr>
        <p:txBody>
          <a:bodyPr anchor="b"/>
          <a:lstStyle>
            <a:lvl1pPr algn="l">
              <a:defRPr sz="2400"/>
            </a:lvl1pPr>
          </a:lstStyle>
          <a:p>
            <a:endParaRPr lang="en-US"/>
          </a:p>
        </p:txBody>
      </p:sp>
      <p:sp>
        <p:nvSpPr>
          <p:cNvPr id="50" name="Rectangle 49"/>
          <p:cNvSpPr/>
          <p:nvPr/>
        </p:nvSpPr>
        <p:spPr>
          <a:xfrm>
            <a:off x="6201185" y="6088284"/>
            <a:ext cx="4673600" cy="817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ooter Placeholder 4"/>
          <p:cNvSpPr>
            <a:spLocks noGrp="1"/>
          </p:cNvSpPr>
          <p:nvPr>
            <p:ph type="ftr" sz="quarter" idx="11"/>
          </p:nvPr>
        </p:nvSpPr>
        <p:spPr>
          <a:xfrm>
            <a:off x="7071360" y="5719967"/>
            <a:ext cx="3775456" cy="365125"/>
          </a:xfrm>
        </p:spPr>
        <p:txBody>
          <a:bodyPr>
            <a:normAutofit/>
          </a:bodyPr>
          <a:lstStyle>
            <a:lvl1pPr>
              <a:defRPr>
                <a:solidFill>
                  <a:schemeClr val="accent1"/>
                </a:solidFill>
              </a:defRPr>
            </a:lvl1pPr>
          </a:lstStyle>
          <a:p>
            <a:endParaRPr lang="en-US"/>
          </a:p>
        </p:txBody>
      </p:sp>
      <p:sp>
        <p:nvSpPr>
          <p:cNvPr id="6" name="Slide Number Placeholder 5"/>
          <p:cNvSpPr>
            <a:spLocks noGrp="1"/>
          </p:cNvSpPr>
          <p:nvPr>
            <p:ph type="sldNum" sz="quarter" idx="12"/>
          </p:nvPr>
        </p:nvSpPr>
        <p:spPr>
          <a:xfrm>
            <a:off x="6198795" y="5719967"/>
            <a:ext cx="858221" cy="365125"/>
          </a:xfrm>
        </p:spPr>
        <p:txBody>
          <a:bodyPr/>
          <a:lstStyle>
            <a:lvl1pPr>
              <a:defRPr>
                <a:solidFill>
                  <a:schemeClr val="accent1"/>
                </a:solidFill>
              </a:defRPr>
            </a:lvl1pPr>
          </a:lstStyle>
          <a:p>
            <a:pPr marL="0" lvl="0" indent="0" algn="r" rtl="0">
              <a:spcBef>
                <a:spcPts val="0"/>
              </a:spcBef>
              <a:spcAft>
                <a:spcPts val="0"/>
              </a:spcAft>
              <a:buNone/>
            </a:pPr>
            <a:fld id="{00000000-1234-1234-1234-123412341234}" type="slidenum">
              <a:rPr lang="en-GB" smtClean="0"/>
              <a:pPr marL="0" lvl="0" indent="0" algn="r" rtl="0">
                <a:spcBef>
                  <a:spcPts val="0"/>
                </a:spcBef>
                <a:spcAft>
                  <a:spcPts val="0"/>
                </a:spcAft>
                <a:buNone/>
              </a:pPr>
              <a:t>‹#›</a:t>
            </a:fld>
            <a:endParaRPr lang="en-GB"/>
          </a:p>
        </p:txBody>
      </p:sp>
      <p:sp>
        <p:nvSpPr>
          <p:cNvPr id="89" name="Rectangle 88"/>
          <p:cNvSpPr/>
          <p:nvPr/>
        </p:nvSpPr>
        <p:spPr>
          <a:xfrm>
            <a:off x="6201185" y="6088284"/>
            <a:ext cx="4673600" cy="817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pPr marL="0" lvl="0" indent="0" algn="r" rtl="0">
                <a:spcBef>
                  <a:spcPts val="0"/>
                </a:spcBef>
                <a:spcAft>
                  <a:spcPts val="0"/>
                </a:spcAft>
                <a:buNone/>
              </a:pPr>
              <a:t>‹#›</a:t>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1" y="1030147"/>
            <a:ext cx="1979271" cy="4780344"/>
          </a:xfrm>
        </p:spPr>
        <p:txBody>
          <a:bodyPr vert="eaVert" anchor="ctr"/>
          <a:lstStyle/>
          <a:p>
            <a:r>
              <a:rPr lang="en-US" smtClean="0"/>
              <a:t>Click to edit Master title style</a:t>
            </a:r>
            <a:endParaRPr lang="en-US"/>
          </a:p>
        </p:txBody>
      </p:sp>
      <p:sp>
        <p:nvSpPr>
          <p:cNvPr id="3" name="Vertical Text Placeholder 2"/>
          <p:cNvSpPr>
            <a:spLocks noGrp="1"/>
          </p:cNvSpPr>
          <p:nvPr>
            <p:ph type="body" orient="vert" idx="1"/>
          </p:nvPr>
        </p:nvSpPr>
        <p:spPr>
          <a:xfrm>
            <a:off x="1404395" y="1030147"/>
            <a:ext cx="7231605" cy="478034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pPr marL="0" lvl="0" indent="0" algn="r" rtl="0">
                <a:spcBef>
                  <a:spcPts val="0"/>
                </a:spcBef>
                <a:spcAft>
                  <a:spcPts val="0"/>
                </a:spcAft>
                <a:buNone/>
              </a:pPr>
              <a:t>‹#›</a:t>
            </a:fld>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pPr marL="0" lvl="0" indent="0" algn="r" rtl="0">
                <a:spcBef>
                  <a:spcPts val="0"/>
                </a:spcBef>
                <a:spcAft>
                  <a:spcPts val="0"/>
                </a:spcAft>
                <a:buNone/>
              </a:pPr>
              <a:t>‹#›</a:t>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78194" y="2900830"/>
            <a:ext cx="8849957" cy="1362075"/>
          </a:xfrm>
        </p:spPr>
        <p:txBody>
          <a:bodyPr anchor="b"/>
          <a:lstStyle>
            <a:lvl1pPr algn="l">
              <a:defRPr sz="4000" b="0" cap="none" baseline="0"/>
            </a:lvl1pPr>
          </a:lstStyle>
          <a:p>
            <a:r>
              <a:rPr lang="en-US" smtClean="0"/>
              <a:t>Click to edit Master title style</a:t>
            </a:r>
            <a:endParaRPr lang="en-US" dirty="0"/>
          </a:p>
        </p:txBody>
      </p:sp>
      <p:sp>
        <p:nvSpPr>
          <p:cNvPr id="3" name="Text Placeholder 2"/>
          <p:cNvSpPr>
            <a:spLocks noGrp="1"/>
          </p:cNvSpPr>
          <p:nvPr>
            <p:ph type="body" idx="1"/>
          </p:nvPr>
        </p:nvSpPr>
        <p:spPr>
          <a:xfrm>
            <a:off x="1678194" y="4267201"/>
            <a:ext cx="8849956" cy="1520413"/>
          </a:xfrm>
        </p:spPr>
        <p:txBody>
          <a:bodyPr anchor="t"/>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pPr marL="0" lvl="0" indent="0" algn="r" rtl="0">
                <a:spcBef>
                  <a:spcPts val="0"/>
                </a:spcBef>
                <a:spcAft>
                  <a:spcPts val="0"/>
                </a:spcAft>
                <a:buNone/>
              </a:pPr>
              <a:t>‹#›</a:t>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pPr marL="0" lvl="0" indent="0" algn="r" rtl="0">
                <a:spcBef>
                  <a:spcPts val="0"/>
                </a:spcBef>
                <a:spcAft>
                  <a:spcPts val="0"/>
                </a:spcAft>
                <a:buNone/>
              </a:pPr>
              <a:t>‹#›</a:t>
            </a:fld>
            <a:endParaRPr lang="en-GB"/>
          </a:p>
        </p:txBody>
      </p:sp>
      <p:sp>
        <p:nvSpPr>
          <p:cNvPr id="9" name="Content Placeholder 8"/>
          <p:cNvSpPr>
            <a:spLocks noGrp="1"/>
          </p:cNvSpPr>
          <p:nvPr>
            <p:ph sz="quarter" idx="13"/>
          </p:nvPr>
        </p:nvSpPr>
        <p:spPr>
          <a:xfrm>
            <a:off x="1389888" y="2313432"/>
            <a:ext cx="4559808" cy="349300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Content Placeholder 10"/>
          <p:cNvSpPr>
            <a:spLocks noGrp="1"/>
          </p:cNvSpPr>
          <p:nvPr>
            <p:ph sz="quarter" idx="14"/>
          </p:nvPr>
        </p:nvSpPr>
        <p:spPr>
          <a:xfrm>
            <a:off x="6193536" y="2313431"/>
            <a:ext cx="4559808" cy="349300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1882815" y="2316009"/>
            <a:ext cx="4076197" cy="639762"/>
          </a:xfrm>
        </p:spPr>
        <p:txBody>
          <a:bodyPr anchor="b"/>
          <a:lstStyle>
            <a:lvl1pPr marL="0" indent="0">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388961" y="2974695"/>
            <a:ext cx="4559808" cy="2835797"/>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682450" y="2316010"/>
            <a:ext cx="4074289" cy="639762"/>
          </a:xfrm>
        </p:spPr>
        <p:txBody>
          <a:bodyPr anchor="b"/>
          <a:lstStyle>
            <a:lvl1pPr marL="0" indent="0">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3536" y="2974695"/>
            <a:ext cx="4559808" cy="2835797"/>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pPr marL="0" lvl="0" indent="0" algn="r" rtl="0">
                <a:spcBef>
                  <a:spcPts val="0"/>
                </a:spcBef>
                <a:spcAft>
                  <a:spcPts val="0"/>
                </a:spcAft>
                <a:buNone/>
              </a:pPr>
              <a:t>‹#›</a:t>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pPr marL="0" lvl="0" indent="0" algn="r" rtl="0">
                <a:spcBef>
                  <a:spcPts val="0"/>
                </a:spcBef>
                <a:spcAft>
                  <a:spcPts val="0"/>
                </a:spcAft>
                <a:buNone/>
              </a:pPr>
              <a:t>‹#›</a:t>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pPr marL="0" lvl="0" indent="0" algn="r" rtl="0">
                <a:spcBef>
                  <a:spcPts val="0"/>
                </a:spcBef>
                <a:spcAft>
                  <a:spcPts val="0"/>
                </a:spcAft>
                <a:buNone/>
              </a:pPr>
              <a:t>‹#›</a:t>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44" name="Group 43"/>
          <p:cNvGrpSpPr/>
          <p:nvPr/>
        </p:nvGrpSpPr>
        <p:grpSpPr>
          <a:xfrm>
            <a:off x="-509872" y="0"/>
            <a:ext cx="13243109" cy="6858000"/>
            <a:chOff x="-382404" y="0"/>
            <a:chExt cx="9932332" cy="6858000"/>
          </a:xfrm>
        </p:grpSpPr>
        <p:grpSp>
          <p:nvGrpSpPr>
            <p:cNvPr id="45" name="Group 44"/>
            <p:cNvGrpSpPr/>
            <p:nvPr/>
          </p:nvGrpSpPr>
          <p:grpSpPr>
            <a:xfrm>
              <a:off x="0" y="0"/>
              <a:ext cx="9144000" cy="6858000"/>
              <a:chOff x="0" y="0"/>
              <a:chExt cx="9144000" cy="6858000"/>
            </a:xfrm>
          </p:grpSpPr>
          <p:grpSp>
            <p:nvGrpSpPr>
              <p:cNvPr id="72" name="Group 4"/>
              <p:cNvGrpSpPr/>
              <p:nvPr/>
            </p:nvGrpSpPr>
            <p:grpSpPr>
              <a:xfrm>
                <a:off x="0" y="0"/>
                <a:ext cx="2514600" cy="6858000"/>
                <a:chOff x="0" y="0"/>
                <a:chExt cx="2514600" cy="6858000"/>
              </a:xfrm>
            </p:grpSpPr>
            <p:sp>
              <p:nvSpPr>
                <p:cNvPr id="84" name="Rectangle 83"/>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2"/>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3"/>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3" name="Group 5"/>
              <p:cNvGrpSpPr/>
              <p:nvPr/>
            </p:nvGrpSpPr>
            <p:grpSpPr>
              <a:xfrm>
                <a:off x="422910" y="0"/>
                <a:ext cx="2514600" cy="6858000"/>
                <a:chOff x="0" y="0"/>
                <a:chExt cx="2514600" cy="6858000"/>
              </a:xfrm>
            </p:grpSpPr>
            <p:sp>
              <p:nvSpPr>
                <p:cNvPr id="81" name="Rectangle 80"/>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4" name="Group 9"/>
              <p:cNvGrpSpPr/>
              <p:nvPr/>
            </p:nvGrpSpPr>
            <p:grpSpPr>
              <a:xfrm rot="10800000">
                <a:off x="6629400" y="0"/>
                <a:ext cx="2514600" cy="6858000"/>
                <a:chOff x="0" y="0"/>
                <a:chExt cx="2514600" cy="6858000"/>
              </a:xfrm>
            </p:grpSpPr>
            <p:sp>
              <p:nvSpPr>
                <p:cNvPr id="78" name="Rectangle 77"/>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5" name="Rectangle 74"/>
              <p:cNvSpPr/>
              <p:nvPr/>
            </p:nvSpPr>
            <p:spPr>
              <a:xfrm>
                <a:off x="3810000" y="0"/>
                <a:ext cx="28194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p:cNvSpPr/>
              <p:nvPr/>
            </p:nvSpPr>
            <p:spPr>
              <a:xfrm>
                <a:off x="289560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p:cNvSpPr/>
              <p:nvPr/>
            </p:nvSpPr>
            <p:spPr>
              <a:xfrm>
                <a:off x="31242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7" name="Freeform 46"/>
            <p:cNvSpPr/>
            <p:nvPr/>
          </p:nvSpPr>
          <p:spPr>
            <a:xfrm>
              <a:off x="-11875" y="5035138"/>
              <a:ext cx="9144000" cy="1175655"/>
            </a:xfrm>
            <a:custGeom>
              <a:avLst/>
              <a:gdLst>
                <a:gd name="connsiteX0" fmla="*/ 0 w 9144000"/>
                <a:gd name="connsiteY0" fmla="*/ 1116280 h 1175656"/>
                <a:gd name="connsiteX1" fmla="*/ 1674420 w 9144000"/>
                <a:gd name="connsiteY1" fmla="*/ 1163781 h 1175656"/>
                <a:gd name="connsiteX2" fmla="*/ 4120737 w 9144000"/>
                <a:gd name="connsiteY2" fmla="*/ 1045028 h 1175656"/>
                <a:gd name="connsiteX3" fmla="*/ 7172696 w 9144000"/>
                <a:gd name="connsiteY3" fmla="*/ 605641 h 1175656"/>
                <a:gd name="connsiteX4" fmla="*/ 9144000 w 9144000"/>
                <a:gd name="connsiteY4" fmla="*/ 0 h 1175656"/>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116279 h 1175655"/>
                <a:gd name="connsiteX1" fmla="*/ 1674420 w 9144000"/>
                <a:gd name="connsiteY1" fmla="*/ 1163780 h 1175655"/>
                <a:gd name="connsiteX2" fmla="*/ 4120737 w 9144000"/>
                <a:gd name="connsiteY2" fmla="*/ 1045027 h 1175655"/>
                <a:gd name="connsiteX3" fmla="*/ 7172696 w 9144000"/>
                <a:gd name="connsiteY3" fmla="*/ 605640 h 1175655"/>
                <a:gd name="connsiteX4" fmla="*/ 9144000 w 9144000"/>
                <a:gd name="connsiteY4" fmla="*/ 0 h 1175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175655">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8" name="Freeform 47"/>
            <p:cNvSpPr/>
            <p:nvPr/>
          </p:nvSpPr>
          <p:spPr>
            <a:xfrm>
              <a:off x="-11875" y="3467595"/>
              <a:ext cx="9144000" cy="890650"/>
            </a:xfrm>
            <a:custGeom>
              <a:avLst/>
              <a:gdLst>
                <a:gd name="connsiteX0" fmla="*/ 0 w 9144000"/>
                <a:gd name="connsiteY0" fmla="*/ 890650 h 890650"/>
                <a:gd name="connsiteX1" fmla="*/ 1045028 w 9144000"/>
                <a:gd name="connsiteY1" fmla="*/ 475013 h 890650"/>
                <a:gd name="connsiteX2" fmla="*/ 3111335 w 9144000"/>
                <a:gd name="connsiteY2" fmla="*/ 71252 h 890650"/>
                <a:gd name="connsiteX3" fmla="*/ 5913911 w 9144000"/>
                <a:gd name="connsiteY3" fmla="*/ 71252 h 890650"/>
                <a:gd name="connsiteX4" fmla="*/ 9144000 w 9144000"/>
                <a:gd name="connsiteY4" fmla="*/ 498764 h 890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89065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9" name="Freeform 48"/>
            <p:cNvSpPr/>
            <p:nvPr/>
          </p:nvSpPr>
          <p:spPr>
            <a:xfrm>
              <a:off x="-23751" y="5640779"/>
              <a:ext cx="3004457" cy="1211283"/>
            </a:xfrm>
            <a:custGeom>
              <a:avLst/>
              <a:gdLst>
                <a:gd name="connsiteX0" fmla="*/ 0 w 3004457"/>
                <a:gd name="connsiteY0" fmla="*/ 0 h 1211283"/>
                <a:gd name="connsiteX1" fmla="*/ 3004457 w 3004457"/>
                <a:gd name="connsiteY1" fmla="*/ 1211283 h 1211283"/>
              </a:gdLst>
              <a:ahLst/>
              <a:cxnLst>
                <a:cxn ang="0">
                  <a:pos x="connsiteX0" y="connsiteY0"/>
                </a:cxn>
                <a:cxn ang="0">
                  <a:pos x="connsiteX1" y="connsiteY1"/>
                </a:cxn>
              </a:cxnLst>
              <a:rect l="l" t="t" r="r" b="b"/>
              <a:pathLst>
                <a:path w="3004457" h="1211283">
                  <a:moveTo>
                    <a:pt x="0" y="0"/>
                  </a:moveTo>
                  <a:cubicBezTo>
                    <a:pt x="1103415" y="501732"/>
                    <a:pt x="2206831" y="1003465"/>
                    <a:pt x="3004457" y="1211283"/>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 name="Freeform 49"/>
            <p:cNvSpPr/>
            <p:nvPr/>
          </p:nvSpPr>
          <p:spPr>
            <a:xfrm>
              <a:off x="-11875" y="5284519"/>
              <a:ext cx="9144000" cy="1478478"/>
            </a:xfrm>
            <a:custGeom>
              <a:avLst/>
              <a:gdLst>
                <a:gd name="connsiteX0" fmla="*/ 0 w 9144000"/>
                <a:gd name="connsiteY0" fmla="*/ 0 h 1478478"/>
                <a:gd name="connsiteX1" fmla="*/ 1104405 w 9144000"/>
                <a:gd name="connsiteY1" fmla="*/ 344385 h 1478478"/>
                <a:gd name="connsiteX2" fmla="*/ 3194462 w 9144000"/>
                <a:gd name="connsiteY2" fmla="*/ 866899 h 1478478"/>
                <a:gd name="connsiteX3" fmla="*/ 5676405 w 9144000"/>
                <a:gd name="connsiteY3" fmla="*/ 1282536 h 1478478"/>
                <a:gd name="connsiteX4" fmla="*/ 7730836 w 9144000"/>
                <a:gd name="connsiteY4" fmla="*/ 1448790 h 1478478"/>
                <a:gd name="connsiteX5" fmla="*/ 8573984 w 9144000"/>
                <a:gd name="connsiteY5" fmla="*/ 1460665 h 1478478"/>
                <a:gd name="connsiteX6" fmla="*/ 9144000 w 9144000"/>
                <a:gd name="connsiteY6" fmla="*/ 1425039 h 147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1478478">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1" name="Freeform 50"/>
            <p:cNvSpPr/>
            <p:nvPr/>
          </p:nvSpPr>
          <p:spPr>
            <a:xfrm>
              <a:off x="2137558" y="5132120"/>
              <a:ext cx="6982691" cy="1719942"/>
            </a:xfrm>
            <a:custGeom>
              <a:avLst/>
              <a:gdLst>
                <a:gd name="connsiteX0" fmla="*/ 0 w 6982691"/>
                <a:gd name="connsiteY0" fmla="*/ 1719942 h 1719942"/>
                <a:gd name="connsiteX1" fmla="*/ 546265 w 6982691"/>
                <a:gd name="connsiteY1" fmla="*/ 1185553 h 1719942"/>
                <a:gd name="connsiteX2" fmla="*/ 1330037 w 6982691"/>
                <a:gd name="connsiteY2" fmla="*/ 710540 h 1719942"/>
                <a:gd name="connsiteX3" fmla="*/ 2078182 w 6982691"/>
                <a:gd name="connsiteY3" fmla="*/ 437407 h 1719942"/>
                <a:gd name="connsiteX4" fmla="*/ 3348842 w 6982691"/>
                <a:gd name="connsiteY4" fmla="*/ 152399 h 1719942"/>
                <a:gd name="connsiteX5" fmla="*/ 4001985 w 6982691"/>
                <a:gd name="connsiteY5" fmla="*/ 69272 h 1719942"/>
                <a:gd name="connsiteX6" fmla="*/ 5047013 w 6982691"/>
                <a:gd name="connsiteY6" fmla="*/ 9896 h 1719942"/>
                <a:gd name="connsiteX7" fmla="*/ 5890161 w 6982691"/>
                <a:gd name="connsiteY7" fmla="*/ 9896 h 1719942"/>
                <a:gd name="connsiteX8" fmla="*/ 6495803 w 6982691"/>
                <a:gd name="connsiteY8" fmla="*/ 9896 h 1719942"/>
                <a:gd name="connsiteX9" fmla="*/ 6899564 w 6982691"/>
                <a:gd name="connsiteY9" fmla="*/ 33646 h 1719942"/>
                <a:gd name="connsiteX10" fmla="*/ 6982691 w 6982691"/>
                <a:gd name="connsiteY10" fmla="*/ 45522 h 171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82691" h="1719942">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2" name="Hexagon 51"/>
            <p:cNvSpPr/>
            <p:nvPr/>
          </p:nvSpPr>
          <p:spPr>
            <a:xfrm rot="1800000">
              <a:off x="2996165" y="2859252"/>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Hexagon 52"/>
            <p:cNvSpPr/>
            <p:nvPr/>
          </p:nvSpPr>
          <p:spPr>
            <a:xfrm rot="1800000">
              <a:off x="3720065" y="4126078"/>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Hexagon 53"/>
            <p:cNvSpPr/>
            <p:nvPr/>
          </p:nvSpPr>
          <p:spPr>
            <a:xfrm rot="1800000">
              <a:off x="3729591" y="1592427"/>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Hexagon 54"/>
            <p:cNvSpPr/>
            <p:nvPr/>
          </p:nvSpPr>
          <p:spPr>
            <a:xfrm rot="1800000">
              <a:off x="2977115" y="325603"/>
              <a:ext cx="1601400" cy="1388236"/>
            </a:xfrm>
            <a:prstGeom prst="hexagon">
              <a:avLst>
                <a:gd name="adj" fmla="val 28544"/>
                <a:gd name="vf" fmla="val 115470"/>
              </a:avLst>
            </a:prstGeom>
            <a:solidFill>
              <a:schemeClr val="bg1">
                <a:alpha val="4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Hexagon 55"/>
            <p:cNvSpPr/>
            <p:nvPr/>
          </p:nvSpPr>
          <p:spPr>
            <a:xfrm rot="1800000">
              <a:off x="4463014" y="5383378"/>
              <a:ext cx="1601400" cy="1388236"/>
            </a:xfrm>
            <a:prstGeom prst="hexagon">
              <a:avLst>
                <a:gd name="adj" fmla="val 28544"/>
                <a:gd name="vf" fmla="val 115470"/>
              </a:avLst>
            </a:prstGeom>
            <a:solidFill>
              <a:schemeClr val="bg1">
                <a:alpha val="6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Freeform 58"/>
            <p:cNvSpPr/>
            <p:nvPr/>
          </p:nvSpPr>
          <p:spPr>
            <a:xfrm rot="1800000">
              <a:off x="-382404" y="4201528"/>
              <a:ext cx="1261499"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56357 w 1261499"/>
                <a:gd name="connsiteY5" fmla="*/ 1388236 h 1388236"/>
                <a:gd name="connsiteX6" fmla="*/ 0 w 1261499"/>
                <a:gd name="connsiteY6" fmla="*/ 10509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744578 w 1261499"/>
                <a:gd name="connsiteY5" fmla="*/ 1387893 h 1388236"/>
                <a:gd name="connsiteX6" fmla="*/ 0 w 1261499"/>
                <a:gd name="connsiteY6" fmla="*/ 10509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61499" h="1388236">
                  <a:moveTo>
                    <a:pt x="0" y="105098"/>
                  </a:moveTo>
                  <a:lnTo>
                    <a:pt x="56357" y="0"/>
                  </a:lnTo>
                  <a:lnTo>
                    <a:pt x="865241" y="0"/>
                  </a:lnTo>
                  <a:lnTo>
                    <a:pt x="1261499" y="694118"/>
                  </a:lnTo>
                  <a:lnTo>
                    <a:pt x="865241" y="1388236"/>
                  </a:lnTo>
                  <a:lnTo>
                    <a:pt x="744578" y="1387893"/>
                  </a:lnTo>
                  <a:lnTo>
                    <a:pt x="0" y="105098"/>
                  </a:lnTo>
                  <a:close/>
                </a:path>
              </a:pathLst>
            </a:cu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Hexagon 59"/>
            <p:cNvSpPr/>
            <p:nvPr/>
          </p:nvSpPr>
          <p:spPr>
            <a:xfrm rot="1800000">
              <a:off x="24365" y="540242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Hexagon 61"/>
            <p:cNvSpPr/>
            <p:nvPr/>
          </p:nvSpPr>
          <p:spPr>
            <a:xfrm rot="1800000">
              <a:off x="52941" y="284972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Hexagon 62"/>
            <p:cNvSpPr/>
            <p:nvPr/>
          </p:nvSpPr>
          <p:spPr>
            <a:xfrm rot="1800000">
              <a:off x="776840" y="4126077"/>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Hexagon 63"/>
            <p:cNvSpPr/>
            <p:nvPr/>
          </p:nvSpPr>
          <p:spPr>
            <a:xfrm rot="1800000">
              <a:off x="1510265" y="54119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Hexagon 64"/>
            <p:cNvSpPr/>
            <p:nvPr/>
          </p:nvSpPr>
          <p:spPr>
            <a:xfrm rot="1800000">
              <a:off x="1529316" y="2859252"/>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Hexagon 65"/>
            <p:cNvSpPr/>
            <p:nvPr/>
          </p:nvSpPr>
          <p:spPr>
            <a:xfrm rot="1800000">
              <a:off x="795890" y="15638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Hexagon 66"/>
            <p:cNvSpPr/>
            <p:nvPr/>
          </p:nvSpPr>
          <p:spPr>
            <a:xfrm rot="1800000">
              <a:off x="6806166" y="4145128"/>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Hexagon 67"/>
            <p:cNvSpPr/>
            <p:nvPr/>
          </p:nvSpPr>
          <p:spPr>
            <a:xfrm rot="1800000">
              <a:off x="7549116" y="542147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Hexagon 68"/>
            <p:cNvSpPr/>
            <p:nvPr/>
          </p:nvSpPr>
          <p:spPr>
            <a:xfrm rot="1800000">
              <a:off x="7549117" y="286877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Freeform 69"/>
            <p:cNvSpPr/>
            <p:nvPr/>
          </p:nvSpPr>
          <p:spPr>
            <a:xfrm rot="1800000">
              <a:off x="8306521" y="4055629"/>
              <a:ext cx="1243407"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118 h 1388236"/>
                <a:gd name="connsiteX1" fmla="*/ 396258 w 1601400"/>
                <a:gd name="connsiteY1" fmla="*/ 0 h 1388236"/>
                <a:gd name="connsiteX2" fmla="*/ 474029 w 1601400"/>
                <a:gd name="connsiteY2" fmla="*/ 4016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43407"/>
                <a:gd name="connsiteY0" fmla="*/ 694118 h 1388236"/>
                <a:gd name="connsiteX1" fmla="*/ 396258 w 1243407"/>
                <a:gd name="connsiteY1" fmla="*/ 0 h 1388236"/>
                <a:gd name="connsiteX2" fmla="*/ 474029 w 1243407"/>
                <a:gd name="connsiteY2" fmla="*/ 4016 h 1388236"/>
                <a:gd name="connsiteX3" fmla="*/ 1243407 w 1243407"/>
                <a:gd name="connsiteY3" fmla="*/ 1325983 h 1388236"/>
                <a:gd name="connsiteX4" fmla="*/ 1205142 w 1243407"/>
                <a:gd name="connsiteY4" fmla="*/ 1388236 h 1388236"/>
                <a:gd name="connsiteX5" fmla="*/ 396258 w 1243407"/>
                <a:gd name="connsiteY5" fmla="*/ 1388236 h 1388236"/>
                <a:gd name="connsiteX6" fmla="*/ 0 w 1243407"/>
                <a:gd name="connsiteY6" fmla="*/ 69411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3407" h="1388236">
                  <a:moveTo>
                    <a:pt x="0" y="694118"/>
                  </a:moveTo>
                  <a:lnTo>
                    <a:pt x="396258" y="0"/>
                  </a:lnTo>
                  <a:lnTo>
                    <a:pt x="474029" y="4016"/>
                  </a:lnTo>
                  <a:lnTo>
                    <a:pt x="1243407" y="1325983"/>
                  </a:lnTo>
                  <a:lnTo>
                    <a:pt x="1205142" y="1388236"/>
                  </a:lnTo>
                  <a:lnTo>
                    <a:pt x="396258" y="1388236"/>
                  </a:lnTo>
                  <a:lnTo>
                    <a:pt x="0" y="694118"/>
                  </a:lnTo>
                  <a:close/>
                </a:path>
              </a:pathLst>
            </a:custGeom>
            <a:solidFill>
              <a:schemeClr val="bg1">
                <a:alpha val="4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Freeform 70"/>
            <p:cNvSpPr/>
            <p:nvPr/>
          </p:nvSpPr>
          <p:spPr>
            <a:xfrm rot="1800000">
              <a:off x="8306771" y="1511524"/>
              <a:ext cx="1241871" cy="1388822"/>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704 h 1388822"/>
                <a:gd name="connsiteX1" fmla="*/ 396258 w 1601400"/>
                <a:gd name="connsiteY1" fmla="*/ 586 h 1388822"/>
                <a:gd name="connsiteX2" fmla="*/ 482002 w 1601400"/>
                <a:gd name="connsiteY2" fmla="*/ 0 h 1388822"/>
                <a:gd name="connsiteX3" fmla="*/ 1601400 w 1601400"/>
                <a:gd name="connsiteY3" fmla="*/ 694704 h 1388822"/>
                <a:gd name="connsiteX4" fmla="*/ 1205142 w 1601400"/>
                <a:gd name="connsiteY4" fmla="*/ 1388822 h 1388822"/>
                <a:gd name="connsiteX5" fmla="*/ 396258 w 1601400"/>
                <a:gd name="connsiteY5" fmla="*/ 1388822 h 1388822"/>
                <a:gd name="connsiteX6" fmla="*/ 0 w 1601400"/>
                <a:gd name="connsiteY6" fmla="*/ 694704 h 1388822"/>
                <a:gd name="connsiteX0" fmla="*/ 0 w 1241871"/>
                <a:gd name="connsiteY0" fmla="*/ 694704 h 1388822"/>
                <a:gd name="connsiteX1" fmla="*/ 396258 w 1241871"/>
                <a:gd name="connsiteY1" fmla="*/ 586 h 1388822"/>
                <a:gd name="connsiteX2" fmla="*/ 482002 w 1241871"/>
                <a:gd name="connsiteY2" fmla="*/ 0 h 1388822"/>
                <a:gd name="connsiteX3" fmla="*/ 1241871 w 1241871"/>
                <a:gd name="connsiteY3" fmla="*/ 1323912 h 1388822"/>
                <a:gd name="connsiteX4" fmla="*/ 1205142 w 1241871"/>
                <a:gd name="connsiteY4" fmla="*/ 1388822 h 1388822"/>
                <a:gd name="connsiteX5" fmla="*/ 396258 w 1241871"/>
                <a:gd name="connsiteY5" fmla="*/ 1388822 h 1388822"/>
                <a:gd name="connsiteX6" fmla="*/ 0 w 1241871"/>
                <a:gd name="connsiteY6" fmla="*/ 694704 h 1388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1871" h="1388822">
                  <a:moveTo>
                    <a:pt x="0" y="694704"/>
                  </a:moveTo>
                  <a:lnTo>
                    <a:pt x="396258" y="586"/>
                  </a:lnTo>
                  <a:lnTo>
                    <a:pt x="482002" y="0"/>
                  </a:lnTo>
                  <a:lnTo>
                    <a:pt x="1241871" y="1323912"/>
                  </a:lnTo>
                  <a:lnTo>
                    <a:pt x="1205142" y="1388822"/>
                  </a:lnTo>
                  <a:lnTo>
                    <a:pt x="396258" y="1388822"/>
                  </a:lnTo>
                  <a:lnTo>
                    <a:pt x="0" y="694704"/>
                  </a:lnTo>
                  <a:close/>
                </a:path>
              </a:pathLst>
            </a:cu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6" name="Rectangle 45"/>
          <p:cNvSpPr/>
          <p:nvPr/>
        </p:nvSpPr>
        <p:spPr>
          <a:xfrm>
            <a:off x="6081656" y="-21511"/>
            <a:ext cx="4905488" cy="6271840"/>
          </a:xfrm>
          <a:prstGeom prst="rect">
            <a:avLst/>
          </a:prstGeom>
          <a:solidFill>
            <a:srgbClr val="F5F5F5"/>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p:cNvSpPr/>
          <p:nvPr/>
        </p:nvSpPr>
        <p:spPr>
          <a:xfrm>
            <a:off x="6198795" y="-21510"/>
            <a:ext cx="4673600" cy="6239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Date Placeholder 4"/>
          <p:cNvSpPr>
            <a:spLocks noGrp="1"/>
          </p:cNvSpPr>
          <p:nvPr>
            <p:ph type="dt" sz="half" idx="10"/>
          </p:nvPr>
        </p:nvSpPr>
        <p:spPr/>
        <p:txBody>
          <a:bodyPr/>
          <a:lstStyle/>
          <a:p>
            <a:endParaRPr lang="en-US"/>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pPr marL="0" lvl="0" indent="0" algn="r" rtl="0">
                <a:spcBef>
                  <a:spcPts val="0"/>
                </a:spcBef>
                <a:spcAft>
                  <a:spcPts val="0"/>
                </a:spcAft>
                <a:buNone/>
              </a:pPr>
              <a:t>‹#›</a:t>
            </a:fld>
            <a:endParaRPr lang="en-GB"/>
          </a:p>
        </p:txBody>
      </p:sp>
      <p:sp>
        <p:nvSpPr>
          <p:cNvPr id="58" name="Rectangle 57"/>
          <p:cNvSpPr/>
          <p:nvPr/>
        </p:nvSpPr>
        <p:spPr>
          <a:xfrm>
            <a:off x="1207429" y="601884"/>
            <a:ext cx="4749676" cy="5648445"/>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1527859" y="856527"/>
            <a:ext cx="4120587" cy="5150734"/>
          </a:xfrm>
        </p:spPr>
        <p:txBody>
          <a:bodyPr/>
          <a:lstStyle>
            <a:lvl1pPr>
              <a:defRPr sz="2400"/>
            </a:lvl1pPr>
            <a:lvl2pPr>
              <a:defRPr sz="2200"/>
            </a:lvl2pPr>
            <a:lvl3pPr>
              <a:defRPr sz="2000"/>
            </a:lvl3pPr>
            <a:lvl4pPr>
              <a:defRPr sz="1800"/>
            </a:lvl4pPr>
            <a:lvl5pPr>
              <a:defRPr sz="16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1" name="Rectangle 60"/>
          <p:cNvSpPr/>
          <p:nvPr/>
        </p:nvSpPr>
        <p:spPr>
          <a:xfrm>
            <a:off x="6201185" y="6088284"/>
            <a:ext cx="4673600" cy="817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ooter Placeholder 5"/>
          <p:cNvSpPr>
            <a:spLocks noGrp="1"/>
          </p:cNvSpPr>
          <p:nvPr>
            <p:ph type="ftr" sz="quarter" idx="11"/>
          </p:nvPr>
        </p:nvSpPr>
        <p:spPr>
          <a:xfrm>
            <a:off x="6188597" y="5724836"/>
            <a:ext cx="4658219" cy="365125"/>
          </a:xfrm>
        </p:spPr>
        <p:txBody>
          <a:bodyPr>
            <a:normAutofit/>
          </a:bodyPr>
          <a:lstStyle/>
          <a:p>
            <a:endParaRPr lang="en-US"/>
          </a:p>
        </p:txBody>
      </p:sp>
      <p:sp>
        <p:nvSpPr>
          <p:cNvPr id="2" name="Title 1"/>
          <p:cNvSpPr>
            <a:spLocks noGrp="1"/>
          </p:cNvSpPr>
          <p:nvPr>
            <p:ph type="title"/>
          </p:nvPr>
        </p:nvSpPr>
        <p:spPr>
          <a:xfrm>
            <a:off x="6319777" y="2657435"/>
            <a:ext cx="4406096" cy="1463153"/>
          </a:xfrm>
        </p:spPr>
        <p:txBody>
          <a:bodyPr anchor="b">
            <a:normAutofit/>
          </a:bodyPr>
          <a:lstStyle>
            <a:lvl1pPr algn="l">
              <a:defRPr sz="2800" b="0"/>
            </a:lvl1pPr>
          </a:lstStyle>
          <a:p>
            <a:r>
              <a:rPr lang="en-US" smtClean="0"/>
              <a:t>Click to edit Master title style</a:t>
            </a:r>
            <a:endParaRPr lang="en-US"/>
          </a:p>
        </p:txBody>
      </p:sp>
      <p:sp>
        <p:nvSpPr>
          <p:cNvPr id="4" name="Text Placeholder 3"/>
          <p:cNvSpPr>
            <a:spLocks noGrp="1"/>
          </p:cNvSpPr>
          <p:nvPr>
            <p:ph type="body" sz="half" idx="2"/>
          </p:nvPr>
        </p:nvSpPr>
        <p:spPr>
          <a:xfrm>
            <a:off x="6315456" y="4136994"/>
            <a:ext cx="4398379" cy="1517904"/>
          </a:xfrm>
        </p:spPr>
        <p:txBody>
          <a:bodyPr>
            <a:normAutofit/>
          </a:bodyPr>
          <a:lstStyle>
            <a:lvl1pPr marL="0" indent="0">
              <a:buNone/>
              <a:defRPr sz="1600">
                <a:solidFill>
                  <a:srgbClr val="42424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44" name="Group 43"/>
          <p:cNvGrpSpPr/>
          <p:nvPr/>
        </p:nvGrpSpPr>
        <p:grpSpPr>
          <a:xfrm>
            <a:off x="-509872" y="0"/>
            <a:ext cx="13243109" cy="6858000"/>
            <a:chOff x="-382404" y="0"/>
            <a:chExt cx="9932332" cy="6858000"/>
          </a:xfrm>
        </p:grpSpPr>
        <p:grpSp>
          <p:nvGrpSpPr>
            <p:cNvPr id="45" name="Group 44"/>
            <p:cNvGrpSpPr/>
            <p:nvPr/>
          </p:nvGrpSpPr>
          <p:grpSpPr>
            <a:xfrm>
              <a:off x="0" y="0"/>
              <a:ext cx="9144000" cy="6858000"/>
              <a:chOff x="0" y="0"/>
              <a:chExt cx="9144000" cy="6858000"/>
            </a:xfrm>
          </p:grpSpPr>
          <p:grpSp>
            <p:nvGrpSpPr>
              <p:cNvPr id="75" name="Group 4"/>
              <p:cNvGrpSpPr/>
              <p:nvPr/>
            </p:nvGrpSpPr>
            <p:grpSpPr>
              <a:xfrm>
                <a:off x="0" y="0"/>
                <a:ext cx="2514600" cy="6858000"/>
                <a:chOff x="0" y="0"/>
                <a:chExt cx="2514600" cy="6858000"/>
              </a:xfrm>
            </p:grpSpPr>
            <p:sp>
              <p:nvSpPr>
                <p:cNvPr id="87" name="Rectangle 86"/>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2"/>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3"/>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6" name="Group 5"/>
              <p:cNvGrpSpPr/>
              <p:nvPr/>
            </p:nvGrpSpPr>
            <p:grpSpPr>
              <a:xfrm>
                <a:off x="422910" y="0"/>
                <a:ext cx="2514600" cy="6858000"/>
                <a:chOff x="0" y="0"/>
                <a:chExt cx="2514600" cy="6858000"/>
              </a:xfrm>
            </p:grpSpPr>
            <p:sp>
              <p:nvSpPr>
                <p:cNvPr id="84" name="Rectangle 83"/>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7" name="Group 9"/>
              <p:cNvGrpSpPr/>
              <p:nvPr/>
            </p:nvGrpSpPr>
            <p:grpSpPr>
              <a:xfrm rot="10800000">
                <a:off x="6629400" y="0"/>
                <a:ext cx="2514600" cy="6858000"/>
                <a:chOff x="0" y="0"/>
                <a:chExt cx="2514600" cy="6858000"/>
              </a:xfrm>
            </p:grpSpPr>
            <p:sp>
              <p:nvSpPr>
                <p:cNvPr id="81" name="Rectangle 80"/>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8" name="Rectangle 77"/>
              <p:cNvSpPr/>
              <p:nvPr/>
            </p:nvSpPr>
            <p:spPr>
              <a:xfrm>
                <a:off x="3810000" y="0"/>
                <a:ext cx="28194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p:cNvSpPr/>
              <p:nvPr/>
            </p:nvSpPr>
            <p:spPr>
              <a:xfrm>
                <a:off x="289560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p:cNvSpPr/>
              <p:nvPr/>
            </p:nvSpPr>
            <p:spPr>
              <a:xfrm>
                <a:off x="31242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6" name="Freeform 45"/>
            <p:cNvSpPr/>
            <p:nvPr/>
          </p:nvSpPr>
          <p:spPr>
            <a:xfrm>
              <a:off x="-11875" y="5035138"/>
              <a:ext cx="9144000" cy="1175655"/>
            </a:xfrm>
            <a:custGeom>
              <a:avLst/>
              <a:gdLst>
                <a:gd name="connsiteX0" fmla="*/ 0 w 9144000"/>
                <a:gd name="connsiteY0" fmla="*/ 1116280 h 1175656"/>
                <a:gd name="connsiteX1" fmla="*/ 1674420 w 9144000"/>
                <a:gd name="connsiteY1" fmla="*/ 1163781 h 1175656"/>
                <a:gd name="connsiteX2" fmla="*/ 4120737 w 9144000"/>
                <a:gd name="connsiteY2" fmla="*/ 1045028 h 1175656"/>
                <a:gd name="connsiteX3" fmla="*/ 7172696 w 9144000"/>
                <a:gd name="connsiteY3" fmla="*/ 605641 h 1175656"/>
                <a:gd name="connsiteX4" fmla="*/ 9144000 w 9144000"/>
                <a:gd name="connsiteY4" fmla="*/ 0 h 1175656"/>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116279 h 1175655"/>
                <a:gd name="connsiteX1" fmla="*/ 1674420 w 9144000"/>
                <a:gd name="connsiteY1" fmla="*/ 1163780 h 1175655"/>
                <a:gd name="connsiteX2" fmla="*/ 4120737 w 9144000"/>
                <a:gd name="connsiteY2" fmla="*/ 1045027 h 1175655"/>
                <a:gd name="connsiteX3" fmla="*/ 7172696 w 9144000"/>
                <a:gd name="connsiteY3" fmla="*/ 605640 h 1175655"/>
                <a:gd name="connsiteX4" fmla="*/ 9144000 w 9144000"/>
                <a:gd name="connsiteY4" fmla="*/ 0 h 1175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175655">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7" name="Freeform 46"/>
            <p:cNvSpPr/>
            <p:nvPr/>
          </p:nvSpPr>
          <p:spPr>
            <a:xfrm>
              <a:off x="-11875" y="3467595"/>
              <a:ext cx="9144000" cy="890650"/>
            </a:xfrm>
            <a:custGeom>
              <a:avLst/>
              <a:gdLst>
                <a:gd name="connsiteX0" fmla="*/ 0 w 9144000"/>
                <a:gd name="connsiteY0" fmla="*/ 890650 h 890650"/>
                <a:gd name="connsiteX1" fmla="*/ 1045028 w 9144000"/>
                <a:gd name="connsiteY1" fmla="*/ 475013 h 890650"/>
                <a:gd name="connsiteX2" fmla="*/ 3111335 w 9144000"/>
                <a:gd name="connsiteY2" fmla="*/ 71252 h 890650"/>
                <a:gd name="connsiteX3" fmla="*/ 5913911 w 9144000"/>
                <a:gd name="connsiteY3" fmla="*/ 71252 h 890650"/>
                <a:gd name="connsiteX4" fmla="*/ 9144000 w 9144000"/>
                <a:gd name="connsiteY4" fmla="*/ 498764 h 890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89065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8" name="Freeform 47"/>
            <p:cNvSpPr/>
            <p:nvPr/>
          </p:nvSpPr>
          <p:spPr>
            <a:xfrm>
              <a:off x="-23751" y="5640779"/>
              <a:ext cx="3004457" cy="1211283"/>
            </a:xfrm>
            <a:custGeom>
              <a:avLst/>
              <a:gdLst>
                <a:gd name="connsiteX0" fmla="*/ 0 w 3004457"/>
                <a:gd name="connsiteY0" fmla="*/ 0 h 1211283"/>
                <a:gd name="connsiteX1" fmla="*/ 3004457 w 3004457"/>
                <a:gd name="connsiteY1" fmla="*/ 1211283 h 1211283"/>
              </a:gdLst>
              <a:ahLst/>
              <a:cxnLst>
                <a:cxn ang="0">
                  <a:pos x="connsiteX0" y="connsiteY0"/>
                </a:cxn>
                <a:cxn ang="0">
                  <a:pos x="connsiteX1" y="connsiteY1"/>
                </a:cxn>
              </a:cxnLst>
              <a:rect l="l" t="t" r="r" b="b"/>
              <a:pathLst>
                <a:path w="3004457" h="1211283">
                  <a:moveTo>
                    <a:pt x="0" y="0"/>
                  </a:moveTo>
                  <a:cubicBezTo>
                    <a:pt x="1103415" y="501732"/>
                    <a:pt x="2206831" y="1003465"/>
                    <a:pt x="3004457" y="1211283"/>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9" name="Freeform 48"/>
            <p:cNvSpPr/>
            <p:nvPr/>
          </p:nvSpPr>
          <p:spPr>
            <a:xfrm>
              <a:off x="-11875" y="5284519"/>
              <a:ext cx="9144000" cy="1478478"/>
            </a:xfrm>
            <a:custGeom>
              <a:avLst/>
              <a:gdLst>
                <a:gd name="connsiteX0" fmla="*/ 0 w 9144000"/>
                <a:gd name="connsiteY0" fmla="*/ 0 h 1478478"/>
                <a:gd name="connsiteX1" fmla="*/ 1104405 w 9144000"/>
                <a:gd name="connsiteY1" fmla="*/ 344385 h 1478478"/>
                <a:gd name="connsiteX2" fmla="*/ 3194462 w 9144000"/>
                <a:gd name="connsiteY2" fmla="*/ 866899 h 1478478"/>
                <a:gd name="connsiteX3" fmla="*/ 5676405 w 9144000"/>
                <a:gd name="connsiteY3" fmla="*/ 1282536 h 1478478"/>
                <a:gd name="connsiteX4" fmla="*/ 7730836 w 9144000"/>
                <a:gd name="connsiteY4" fmla="*/ 1448790 h 1478478"/>
                <a:gd name="connsiteX5" fmla="*/ 8573984 w 9144000"/>
                <a:gd name="connsiteY5" fmla="*/ 1460665 h 1478478"/>
                <a:gd name="connsiteX6" fmla="*/ 9144000 w 9144000"/>
                <a:gd name="connsiteY6" fmla="*/ 1425039 h 147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1478478">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 name="Freeform 49"/>
            <p:cNvSpPr/>
            <p:nvPr/>
          </p:nvSpPr>
          <p:spPr>
            <a:xfrm>
              <a:off x="2137558" y="5132120"/>
              <a:ext cx="6982691" cy="1719942"/>
            </a:xfrm>
            <a:custGeom>
              <a:avLst/>
              <a:gdLst>
                <a:gd name="connsiteX0" fmla="*/ 0 w 6982691"/>
                <a:gd name="connsiteY0" fmla="*/ 1719942 h 1719942"/>
                <a:gd name="connsiteX1" fmla="*/ 546265 w 6982691"/>
                <a:gd name="connsiteY1" fmla="*/ 1185553 h 1719942"/>
                <a:gd name="connsiteX2" fmla="*/ 1330037 w 6982691"/>
                <a:gd name="connsiteY2" fmla="*/ 710540 h 1719942"/>
                <a:gd name="connsiteX3" fmla="*/ 2078182 w 6982691"/>
                <a:gd name="connsiteY3" fmla="*/ 437407 h 1719942"/>
                <a:gd name="connsiteX4" fmla="*/ 3348842 w 6982691"/>
                <a:gd name="connsiteY4" fmla="*/ 152399 h 1719942"/>
                <a:gd name="connsiteX5" fmla="*/ 4001985 w 6982691"/>
                <a:gd name="connsiteY5" fmla="*/ 69272 h 1719942"/>
                <a:gd name="connsiteX6" fmla="*/ 5047013 w 6982691"/>
                <a:gd name="connsiteY6" fmla="*/ 9896 h 1719942"/>
                <a:gd name="connsiteX7" fmla="*/ 5890161 w 6982691"/>
                <a:gd name="connsiteY7" fmla="*/ 9896 h 1719942"/>
                <a:gd name="connsiteX8" fmla="*/ 6495803 w 6982691"/>
                <a:gd name="connsiteY8" fmla="*/ 9896 h 1719942"/>
                <a:gd name="connsiteX9" fmla="*/ 6899564 w 6982691"/>
                <a:gd name="connsiteY9" fmla="*/ 33646 h 1719942"/>
                <a:gd name="connsiteX10" fmla="*/ 6982691 w 6982691"/>
                <a:gd name="connsiteY10" fmla="*/ 45522 h 171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82691" h="1719942">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1" name="Hexagon 50"/>
            <p:cNvSpPr/>
            <p:nvPr/>
          </p:nvSpPr>
          <p:spPr>
            <a:xfrm rot="1800000">
              <a:off x="2996165" y="2859252"/>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Hexagon 51"/>
            <p:cNvSpPr/>
            <p:nvPr/>
          </p:nvSpPr>
          <p:spPr>
            <a:xfrm rot="1800000">
              <a:off x="3720065" y="4126078"/>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Hexagon 59"/>
            <p:cNvSpPr/>
            <p:nvPr/>
          </p:nvSpPr>
          <p:spPr>
            <a:xfrm rot="1800000">
              <a:off x="3729591" y="1592427"/>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Hexagon 60"/>
            <p:cNvSpPr/>
            <p:nvPr/>
          </p:nvSpPr>
          <p:spPr>
            <a:xfrm rot="1800000">
              <a:off x="2977115" y="325603"/>
              <a:ext cx="1601400" cy="1388236"/>
            </a:xfrm>
            <a:prstGeom prst="hexagon">
              <a:avLst>
                <a:gd name="adj" fmla="val 28544"/>
                <a:gd name="vf" fmla="val 115470"/>
              </a:avLst>
            </a:prstGeom>
            <a:solidFill>
              <a:schemeClr val="bg1">
                <a:alpha val="4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Hexagon 61"/>
            <p:cNvSpPr/>
            <p:nvPr/>
          </p:nvSpPr>
          <p:spPr>
            <a:xfrm rot="1800000">
              <a:off x="4463014" y="5383378"/>
              <a:ext cx="1601400" cy="1388236"/>
            </a:xfrm>
            <a:prstGeom prst="hexagon">
              <a:avLst>
                <a:gd name="adj" fmla="val 28544"/>
                <a:gd name="vf" fmla="val 115470"/>
              </a:avLst>
            </a:prstGeom>
            <a:solidFill>
              <a:schemeClr val="bg1">
                <a:alpha val="6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Freeform 62"/>
            <p:cNvSpPr/>
            <p:nvPr/>
          </p:nvSpPr>
          <p:spPr>
            <a:xfrm rot="1800000">
              <a:off x="-382404" y="4201528"/>
              <a:ext cx="1261499"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56357 w 1261499"/>
                <a:gd name="connsiteY5" fmla="*/ 1388236 h 1388236"/>
                <a:gd name="connsiteX6" fmla="*/ 0 w 1261499"/>
                <a:gd name="connsiteY6" fmla="*/ 10509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744578 w 1261499"/>
                <a:gd name="connsiteY5" fmla="*/ 1387893 h 1388236"/>
                <a:gd name="connsiteX6" fmla="*/ 0 w 1261499"/>
                <a:gd name="connsiteY6" fmla="*/ 10509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61499" h="1388236">
                  <a:moveTo>
                    <a:pt x="0" y="105098"/>
                  </a:moveTo>
                  <a:lnTo>
                    <a:pt x="56357" y="0"/>
                  </a:lnTo>
                  <a:lnTo>
                    <a:pt x="865241" y="0"/>
                  </a:lnTo>
                  <a:lnTo>
                    <a:pt x="1261499" y="694118"/>
                  </a:lnTo>
                  <a:lnTo>
                    <a:pt x="865241" y="1388236"/>
                  </a:lnTo>
                  <a:lnTo>
                    <a:pt x="744578" y="1387893"/>
                  </a:lnTo>
                  <a:lnTo>
                    <a:pt x="0" y="105098"/>
                  </a:lnTo>
                  <a:close/>
                </a:path>
              </a:pathLst>
            </a:cu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Hexagon 63"/>
            <p:cNvSpPr/>
            <p:nvPr/>
          </p:nvSpPr>
          <p:spPr>
            <a:xfrm rot="1800000">
              <a:off x="24365" y="540242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Hexagon 64"/>
            <p:cNvSpPr/>
            <p:nvPr/>
          </p:nvSpPr>
          <p:spPr>
            <a:xfrm rot="1800000">
              <a:off x="52941" y="284972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Hexagon 65"/>
            <p:cNvSpPr/>
            <p:nvPr/>
          </p:nvSpPr>
          <p:spPr>
            <a:xfrm rot="1800000">
              <a:off x="776840" y="4126077"/>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Hexagon 66"/>
            <p:cNvSpPr/>
            <p:nvPr/>
          </p:nvSpPr>
          <p:spPr>
            <a:xfrm rot="1800000">
              <a:off x="1510265" y="54119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Hexagon 67"/>
            <p:cNvSpPr/>
            <p:nvPr/>
          </p:nvSpPr>
          <p:spPr>
            <a:xfrm rot="1800000">
              <a:off x="1529316" y="2859252"/>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Hexagon 68"/>
            <p:cNvSpPr/>
            <p:nvPr/>
          </p:nvSpPr>
          <p:spPr>
            <a:xfrm rot="1800000">
              <a:off x="795890" y="15638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Hexagon 69"/>
            <p:cNvSpPr/>
            <p:nvPr/>
          </p:nvSpPr>
          <p:spPr>
            <a:xfrm rot="1800000">
              <a:off x="6806166" y="4145128"/>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Hexagon 70"/>
            <p:cNvSpPr/>
            <p:nvPr/>
          </p:nvSpPr>
          <p:spPr>
            <a:xfrm rot="1800000">
              <a:off x="7549116" y="542147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Hexagon 71"/>
            <p:cNvSpPr/>
            <p:nvPr/>
          </p:nvSpPr>
          <p:spPr>
            <a:xfrm rot="1800000">
              <a:off x="7549117" y="286877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reeform 72"/>
            <p:cNvSpPr/>
            <p:nvPr/>
          </p:nvSpPr>
          <p:spPr>
            <a:xfrm rot="1800000">
              <a:off x="8306521" y="4055629"/>
              <a:ext cx="1243407"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118 h 1388236"/>
                <a:gd name="connsiteX1" fmla="*/ 396258 w 1601400"/>
                <a:gd name="connsiteY1" fmla="*/ 0 h 1388236"/>
                <a:gd name="connsiteX2" fmla="*/ 474029 w 1601400"/>
                <a:gd name="connsiteY2" fmla="*/ 4016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43407"/>
                <a:gd name="connsiteY0" fmla="*/ 694118 h 1388236"/>
                <a:gd name="connsiteX1" fmla="*/ 396258 w 1243407"/>
                <a:gd name="connsiteY1" fmla="*/ 0 h 1388236"/>
                <a:gd name="connsiteX2" fmla="*/ 474029 w 1243407"/>
                <a:gd name="connsiteY2" fmla="*/ 4016 h 1388236"/>
                <a:gd name="connsiteX3" fmla="*/ 1243407 w 1243407"/>
                <a:gd name="connsiteY3" fmla="*/ 1325983 h 1388236"/>
                <a:gd name="connsiteX4" fmla="*/ 1205142 w 1243407"/>
                <a:gd name="connsiteY4" fmla="*/ 1388236 h 1388236"/>
                <a:gd name="connsiteX5" fmla="*/ 396258 w 1243407"/>
                <a:gd name="connsiteY5" fmla="*/ 1388236 h 1388236"/>
                <a:gd name="connsiteX6" fmla="*/ 0 w 1243407"/>
                <a:gd name="connsiteY6" fmla="*/ 69411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3407" h="1388236">
                  <a:moveTo>
                    <a:pt x="0" y="694118"/>
                  </a:moveTo>
                  <a:lnTo>
                    <a:pt x="396258" y="0"/>
                  </a:lnTo>
                  <a:lnTo>
                    <a:pt x="474029" y="4016"/>
                  </a:lnTo>
                  <a:lnTo>
                    <a:pt x="1243407" y="1325983"/>
                  </a:lnTo>
                  <a:lnTo>
                    <a:pt x="1205142" y="1388236"/>
                  </a:lnTo>
                  <a:lnTo>
                    <a:pt x="396258" y="1388236"/>
                  </a:lnTo>
                  <a:lnTo>
                    <a:pt x="0" y="694118"/>
                  </a:lnTo>
                  <a:close/>
                </a:path>
              </a:pathLst>
            </a:custGeom>
            <a:solidFill>
              <a:schemeClr val="bg1">
                <a:alpha val="4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Freeform 73"/>
            <p:cNvSpPr/>
            <p:nvPr/>
          </p:nvSpPr>
          <p:spPr>
            <a:xfrm rot="1800000">
              <a:off x="8306771" y="1511524"/>
              <a:ext cx="1241871" cy="1388822"/>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704 h 1388822"/>
                <a:gd name="connsiteX1" fmla="*/ 396258 w 1601400"/>
                <a:gd name="connsiteY1" fmla="*/ 586 h 1388822"/>
                <a:gd name="connsiteX2" fmla="*/ 482002 w 1601400"/>
                <a:gd name="connsiteY2" fmla="*/ 0 h 1388822"/>
                <a:gd name="connsiteX3" fmla="*/ 1601400 w 1601400"/>
                <a:gd name="connsiteY3" fmla="*/ 694704 h 1388822"/>
                <a:gd name="connsiteX4" fmla="*/ 1205142 w 1601400"/>
                <a:gd name="connsiteY4" fmla="*/ 1388822 h 1388822"/>
                <a:gd name="connsiteX5" fmla="*/ 396258 w 1601400"/>
                <a:gd name="connsiteY5" fmla="*/ 1388822 h 1388822"/>
                <a:gd name="connsiteX6" fmla="*/ 0 w 1601400"/>
                <a:gd name="connsiteY6" fmla="*/ 694704 h 1388822"/>
                <a:gd name="connsiteX0" fmla="*/ 0 w 1241871"/>
                <a:gd name="connsiteY0" fmla="*/ 694704 h 1388822"/>
                <a:gd name="connsiteX1" fmla="*/ 396258 w 1241871"/>
                <a:gd name="connsiteY1" fmla="*/ 586 h 1388822"/>
                <a:gd name="connsiteX2" fmla="*/ 482002 w 1241871"/>
                <a:gd name="connsiteY2" fmla="*/ 0 h 1388822"/>
                <a:gd name="connsiteX3" fmla="*/ 1241871 w 1241871"/>
                <a:gd name="connsiteY3" fmla="*/ 1323912 h 1388822"/>
                <a:gd name="connsiteX4" fmla="*/ 1205142 w 1241871"/>
                <a:gd name="connsiteY4" fmla="*/ 1388822 h 1388822"/>
                <a:gd name="connsiteX5" fmla="*/ 396258 w 1241871"/>
                <a:gd name="connsiteY5" fmla="*/ 1388822 h 1388822"/>
                <a:gd name="connsiteX6" fmla="*/ 0 w 1241871"/>
                <a:gd name="connsiteY6" fmla="*/ 694704 h 1388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1871" h="1388822">
                  <a:moveTo>
                    <a:pt x="0" y="694704"/>
                  </a:moveTo>
                  <a:lnTo>
                    <a:pt x="396258" y="586"/>
                  </a:lnTo>
                  <a:lnTo>
                    <a:pt x="482002" y="0"/>
                  </a:lnTo>
                  <a:lnTo>
                    <a:pt x="1241871" y="1323912"/>
                  </a:lnTo>
                  <a:lnTo>
                    <a:pt x="1205142" y="1388822"/>
                  </a:lnTo>
                  <a:lnTo>
                    <a:pt x="396258" y="1388822"/>
                  </a:lnTo>
                  <a:lnTo>
                    <a:pt x="0" y="694704"/>
                  </a:lnTo>
                  <a:close/>
                </a:path>
              </a:pathLst>
            </a:cu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4" name="Rectangle 93"/>
          <p:cNvSpPr/>
          <p:nvPr/>
        </p:nvSpPr>
        <p:spPr>
          <a:xfrm>
            <a:off x="6081656" y="-21511"/>
            <a:ext cx="4905488" cy="6271840"/>
          </a:xfrm>
          <a:prstGeom prst="rect">
            <a:avLst/>
          </a:prstGeom>
          <a:solidFill>
            <a:srgbClr val="F5F5F5"/>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ectangle 100"/>
          <p:cNvSpPr/>
          <p:nvPr/>
        </p:nvSpPr>
        <p:spPr>
          <a:xfrm>
            <a:off x="6198795" y="-21510"/>
            <a:ext cx="4673600" cy="6239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p:cNvSpPr/>
          <p:nvPr/>
        </p:nvSpPr>
        <p:spPr>
          <a:xfrm>
            <a:off x="1207429" y="601884"/>
            <a:ext cx="4749676" cy="5648445"/>
          </a:xfrm>
          <a:prstGeom prst="rect">
            <a:avLst/>
          </a:prstGeom>
          <a:solidFill>
            <a:srgbClr val="FFFFFF"/>
          </a:solidFill>
          <a:ln w="3175">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p:cNvSpPr/>
          <p:nvPr/>
        </p:nvSpPr>
        <p:spPr>
          <a:xfrm>
            <a:off x="6201185" y="6088284"/>
            <a:ext cx="4673600" cy="817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312565" y="2660904"/>
            <a:ext cx="4401312" cy="1463040"/>
          </a:xfrm>
        </p:spPr>
        <p:txBody>
          <a:bodyPr anchor="b">
            <a:normAutofit/>
          </a:bodyPr>
          <a:lstStyle>
            <a:lvl1pPr algn="l">
              <a:defRPr sz="2800" b="0"/>
            </a:lvl1pPr>
          </a:lstStyle>
          <a:p>
            <a:r>
              <a:rPr lang="en-US" smtClean="0"/>
              <a:t>Click to edit Master title style</a:t>
            </a:r>
            <a:endParaRPr lang="en-US"/>
          </a:p>
        </p:txBody>
      </p:sp>
      <p:sp>
        <p:nvSpPr>
          <p:cNvPr id="3" name="Picture Placeholder 2"/>
          <p:cNvSpPr>
            <a:spLocks noGrp="1"/>
          </p:cNvSpPr>
          <p:nvPr>
            <p:ph type="pic" idx="1"/>
          </p:nvPr>
        </p:nvSpPr>
        <p:spPr>
          <a:xfrm>
            <a:off x="1340278" y="693795"/>
            <a:ext cx="4479497" cy="5468112"/>
          </a:xfrm>
        </p:spPr>
        <p:txBody>
          <a:bodyPr/>
          <a:lstStyle>
            <a:lvl1pPr marL="0" indent="0">
              <a:buNone/>
              <a:defRPr sz="3200">
                <a:solidFill>
                  <a:schemeClr val="accent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312841" y="4133089"/>
            <a:ext cx="4400764" cy="1519561"/>
          </a:xfrm>
        </p:spPr>
        <p:txBody>
          <a:bodyPr>
            <a:normAutofit/>
          </a:bodyPr>
          <a:lstStyle>
            <a:lvl1pPr marL="0" indent="0">
              <a:buNone/>
              <a:defRPr sz="1600">
                <a:solidFill>
                  <a:srgbClr val="42424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a:xfrm>
            <a:off x="6188597" y="5724836"/>
            <a:ext cx="4658219" cy="365125"/>
          </a:xfrm>
        </p:spPr>
        <p:txBody>
          <a:bodyPr>
            <a:normAutofit/>
          </a:bodyPr>
          <a:lstStyle/>
          <a:p>
            <a:endParaRPr lang="en-US"/>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pPr marL="0" lvl="0" indent="0" algn="r" rtl="0">
                <a:spcBef>
                  <a:spcPts val="0"/>
                </a:spcBef>
                <a:spcAft>
                  <a:spcPts val="0"/>
                </a:spcAft>
                <a:buNone/>
              </a:pPr>
              <a:t>‹#›</a:t>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grpSp>
        <p:nvGrpSpPr>
          <p:cNvPr id="42" name="Group 41"/>
          <p:cNvGrpSpPr/>
          <p:nvPr/>
        </p:nvGrpSpPr>
        <p:grpSpPr>
          <a:xfrm>
            <a:off x="-406400" y="0"/>
            <a:ext cx="13243109" cy="6858000"/>
            <a:chOff x="-382404" y="0"/>
            <a:chExt cx="9932332" cy="6858000"/>
          </a:xfrm>
        </p:grpSpPr>
        <p:grpSp>
          <p:nvGrpSpPr>
            <p:cNvPr id="43" name="Group 44"/>
            <p:cNvGrpSpPr/>
            <p:nvPr/>
          </p:nvGrpSpPr>
          <p:grpSpPr>
            <a:xfrm>
              <a:off x="0" y="0"/>
              <a:ext cx="9144000" cy="6858000"/>
              <a:chOff x="0" y="0"/>
              <a:chExt cx="9144000" cy="6858000"/>
            </a:xfrm>
          </p:grpSpPr>
          <p:grpSp>
            <p:nvGrpSpPr>
              <p:cNvPr id="101" name="Group 4"/>
              <p:cNvGrpSpPr/>
              <p:nvPr/>
            </p:nvGrpSpPr>
            <p:grpSpPr>
              <a:xfrm>
                <a:off x="0" y="0"/>
                <a:ext cx="2514600" cy="6858000"/>
                <a:chOff x="0" y="0"/>
                <a:chExt cx="2514600" cy="6858000"/>
              </a:xfrm>
            </p:grpSpPr>
            <p:sp>
              <p:nvSpPr>
                <p:cNvPr id="113" name="Rectangle 112"/>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2"/>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ectangle 3"/>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2" name="Group 5"/>
              <p:cNvGrpSpPr/>
              <p:nvPr/>
            </p:nvGrpSpPr>
            <p:grpSpPr>
              <a:xfrm>
                <a:off x="422910" y="0"/>
                <a:ext cx="2514600" cy="6858000"/>
                <a:chOff x="0" y="0"/>
                <a:chExt cx="2514600" cy="6858000"/>
              </a:xfrm>
            </p:grpSpPr>
            <p:sp>
              <p:nvSpPr>
                <p:cNvPr id="110" name="Rectangle 109"/>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ectangle 110"/>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ectangle 111"/>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3" name="Group 9"/>
              <p:cNvGrpSpPr/>
              <p:nvPr/>
            </p:nvGrpSpPr>
            <p:grpSpPr>
              <a:xfrm rot="10800000">
                <a:off x="6629400" y="0"/>
                <a:ext cx="2514600" cy="6858000"/>
                <a:chOff x="0" y="0"/>
                <a:chExt cx="2514600" cy="6858000"/>
              </a:xfrm>
            </p:grpSpPr>
            <p:sp>
              <p:nvSpPr>
                <p:cNvPr id="107" name="Rectangle 106"/>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Rectangle 107"/>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ectangle 108"/>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4" name="Rectangle 103"/>
              <p:cNvSpPr/>
              <p:nvPr/>
            </p:nvSpPr>
            <p:spPr>
              <a:xfrm>
                <a:off x="3810000" y="0"/>
                <a:ext cx="28194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p:cNvSpPr/>
              <p:nvPr/>
            </p:nvSpPr>
            <p:spPr>
              <a:xfrm>
                <a:off x="289560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ectangle 105"/>
              <p:cNvSpPr/>
              <p:nvPr/>
            </p:nvSpPr>
            <p:spPr>
              <a:xfrm>
                <a:off x="31242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4" name="Freeform 43"/>
            <p:cNvSpPr/>
            <p:nvPr/>
          </p:nvSpPr>
          <p:spPr>
            <a:xfrm>
              <a:off x="-11875" y="5035138"/>
              <a:ext cx="9144000" cy="1175655"/>
            </a:xfrm>
            <a:custGeom>
              <a:avLst/>
              <a:gdLst>
                <a:gd name="connsiteX0" fmla="*/ 0 w 9144000"/>
                <a:gd name="connsiteY0" fmla="*/ 1116280 h 1175656"/>
                <a:gd name="connsiteX1" fmla="*/ 1674420 w 9144000"/>
                <a:gd name="connsiteY1" fmla="*/ 1163781 h 1175656"/>
                <a:gd name="connsiteX2" fmla="*/ 4120737 w 9144000"/>
                <a:gd name="connsiteY2" fmla="*/ 1045028 h 1175656"/>
                <a:gd name="connsiteX3" fmla="*/ 7172696 w 9144000"/>
                <a:gd name="connsiteY3" fmla="*/ 605641 h 1175656"/>
                <a:gd name="connsiteX4" fmla="*/ 9144000 w 9144000"/>
                <a:gd name="connsiteY4" fmla="*/ 0 h 1175656"/>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116279 h 1175655"/>
                <a:gd name="connsiteX1" fmla="*/ 1674420 w 9144000"/>
                <a:gd name="connsiteY1" fmla="*/ 1163780 h 1175655"/>
                <a:gd name="connsiteX2" fmla="*/ 4120737 w 9144000"/>
                <a:gd name="connsiteY2" fmla="*/ 1045027 h 1175655"/>
                <a:gd name="connsiteX3" fmla="*/ 7172696 w 9144000"/>
                <a:gd name="connsiteY3" fmla="*/ 605640 h 1175655"/>
                <a:gd name="connsiteX4" fmla="*/ 9144000 w 9144000"/>
                <a:gd name="connsiteY4" fmla="*/ 0 h 1175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175655">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5" name="Freeform 44"/>
            <p:cNvSpPr/>
            <p:nvPr/>
          </p:nvSpPr>
          <p:spPr>
            <a:xfrm>
              <a:off x="-11875" y="3467595"/>
              <a:ext cx="9144000" cy="890650"/>
            </a:xfrm>
            <a:custGeom>
              <a:avLst/>
              <a:gdLst>
                <a:gd name="connsiteX0" fmla="*/ 0 w 9144000"/>
                <a:gd name="connsiteY0" fmla="*/ 890650 h 890650"/>
                <a:gd name="connsiteX1" fmla="*/ 1045028 w 9144000"/>
                <a:gd name="connsiteY1" fmla="*/ 475013 h 890650"/>
                <a:gd name="connsiteX2" fmla="*/ 3111335 w 9144000"/>
                <a:gd name="connsiteY2" fmla="*/ 71252 h 890650"/>
                <a:gd name="connsiteX3" fmla="*/ 5913911 w 9144000"/>
                <a:gd name="connsiteY3" fmla="*/ 71252 h 890650"/>
                <a:gd name="connsiteX4" fmla="*/ 9144000 w 9144000"/>
                <a:gd name="connsiteY4" fmla="*/ 498764 h 890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89065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6" name="Freeform 45"/>
            <p:cNvSpPr/>
            <p:nvPr/>
          </p:nvSpPr>
          <p:spPr>
            <a:xfrm>
              <a:off x="-23751" y="5640779"/>
              <a:ext cx="3004457" cy="1211283"/>
            </a:xfrm>
            <a:custGeom>
              <a:avLst/>
              <a:gdLst>
                <a:gd name="connsiteX0" fmla="*/ 0 w 3004457"/>
                <a:gd name="connsiteY0" fmla="*/ 0 h 1211283"/>
                <a:gd name="connsiteX1" fmla="*/ 3004457 w 3004457"/>
                <a:gd name="connsiteY1" fmla="*/ 1211283 h 1211283"/>
              </a:gdLst>
              <a:ahLst/>
              <a:cxnLst>
                <a:cxn ang="0">
                  <a:pos x="connsiteX0" y="connsiteY0"/>
                </a:cxn>
                <a:cxn ang="0">
                  <a:pos x="connsiteX1" y="connsiteY1"/>
                </a:cxn>
              </a:cxnLst>
              <a:rect l="l" t="t" r="r" b="b"/>
              <a:pathLst>
                <a:path w="3004457" h="1211283">
                  <a:moveTo>
                    <a:pt x="0" y="0"/>
                  </a:moveTo>
                  <a:cubicBezTo>
                    <a:pt x="1103415" y="501732"/>
                    <a:pt x="2206831" y="1003465"/>
                    <a:pt x="3004457" y="1211283"/>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7" name="Freeform 46"/>
            <p:cNvSpPr/>
            <p:nvPr/>
          </p:nvSpPr>
          <p:spPr>
            <a:xfrm>
              <a:off x="-11875" y="5284519"/>
              <a:ext cx="9144000" cy="1478478"/>
            </a:xfrm>
            <a:custGeom>
              <a:avLst/>
              <a:gdLst>
                <a:gd name="connsiteX0" fmla="*/ 0 w 9144000"/>
                <a:gd name="connsiteY0" fmla="*/ 0 h 1478478"/>
                <a:gd name="connsiteX1" fmla="*/ 1104405 w 9144000"/>
                <a:gd name="connsiteY1" fmla="*/ 344385 h 1478478"/>
                <a:gd name="connsiteX2" fmla="*/ 3194462 w 9144000"/>
                <a:gd name="connsiteY2" fmla="*/ 866899 h 1478478"/>
                <a:gd name="connsiteX3" fmla="*/ 5676405 w 9144000"/>
                <a:gd name="connsiteY3" fmla="*/ 1282536 h 1478478"/>
                <a:gd name="connsiteX4" fmla="*/ 7730836 w 9144000"/>
                <a:gd name="connsiteY4" fmla="*/ 1448790 h 1478478"/>
                <a:gd name="connsiteX5" fmla="*/ 8573984 w 9144000"/>
                <a:gd name="connsiteY5" fmla="*/ 1460665 h 1478478"/>
                <a:gd name="connsiteX6" fmla="*/ 9144000 w 9144000"/>
                <a:gd name="connsiteY6" fmla="*/ 1425039 h 147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1478478">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9" name="Freeform 48"/>
            <p:cNvSpPr/>
            <p:nvPr/>
          </p:nvSpPr>
          <p:spPr>
            <a:xfrm>
              <a:off x="2137558" y="5132120"/>
              <a:ext cx="6982691" cy="1719942"/>
            </a:xfrm>
            <a:custGeom>
              <a:avLst/>
              <a:gdLst>
                <a:gd name="connsiteX0" fmla="*/ 0 w 6982691"/>
                <a:gd name="connsiteY0" fmla="*/ 1719942 h 1719942"/>
                <a:gd name="connsiteX1" fmla="*/ 546265 w 6982691"/>
                <a:gd name="connsiteY1" fmla="*/ 1185553 h 1719942"/>
                <a:gd name="connsiteX2" fmla="*/ 1330037 w 6982691"/>
                <a:gd name="connsiteY2" fmla="*/ 710540 h 1719942"/>
                <a:gd name="connsiteX3" fmla="*/ 2078182 w 6982691"/>
                <a:gd name="connsiteY3" fmla="*/ 437407 h 1719942"/>
                <a:gd name="connsiteX4" fmla="*/ 3348842 w 6982691"/>
                <a:gd name="connsiteY4" fmla="*/ 152399 h 1719942"/>
                <a:gd name="connsiteX5" fmla="*/ 4001985 w 6982691"/>
                <a:gd name="connsiteY5" fmla="*/ 69272 h 1719942"/>
                <a:gd name="connsiteX6" fmla="*/ 5047013 w 6982691"/>
                <a:gd name="connsiteY6" fmla="*/ 9896 h 1719942"/>
                <a:gd name="connsiteX7" fmla="*/ 5890161 w 6982691"/>
                <a:gd name="connsiteY7" fmla="*/ 9896 h 1719942"/>
                <a:gd name="connsiteX8" fmla="*/ 6495803 w 6982691"/>
                <a:gd name="connsiteY8" fmla="*/ 9896 h 1719942"/>
                <a:gd name="connsiteX9" fmla="*/ 6899564 w 6982691"/>
                <a:gd name="connsiteY9" fmla="*/ 33646 h 1719942"/>
                <a:gd name="connsiteX10" fmla="*/ 6982691 w 6982691"/>
                <a:gd name="connsiteY10" fmla="*/ 45522 h 171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82691" h="1719942">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 name="Hexagon 49"/>
            <p:cNvSpPr/>
            <p:nvPr/>
          </p:nvSpPr>
          <p:spPr>
            <a:xfrm rot="1800000">
              <a:off x="2996165" y="2859252"/>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Hexagon 50"/>
            <p:cNvSpPr/>
            <p:nvPr/>
          </p:nvSpPr>
          <p:spPr>
            <a:xfrm rot="1800000">
              <a:off x="3720065" y="4126078"/>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Hexagon 51"/>
            <p:cNvSpPr/>
            <p:nvPr/>
          </p:nvSpPr>
          <p:spPr>
            <a:xfrm rot="1800000">
              <a:off x="3729591" y="1592427"/>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Hexagon 52"/>
            <p:cNvSpPr/>
            <p:nvPr/>
          </p:nvSpPr>
          <p:spPr>
            <a:xfrm rot="1800000">
              <a:off x="2977115" y="325603"/>
              <a:ext cx="1601400" cy="1388236"/>
            </a:xfrm>
            <a:prstGeom prst="hexagon">
              <a:avLst>
                <a:gd name="adj" fmla="val 28544"/>
                <a:gd name="vf" fmla="val 115470"/>
              </a:avLst>
            </a:prstGeom>
            <a:solidFill>
              <a:schemeClr val="bg1">
                <a:alpha val="4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Hexagon 53"/>
            <p:cNvSpPr/>
            <p:nvPr/>
          </p:nvSpPr>
          <p:spPr>
            <a:xfrm rot="1800000">
              <a:off x="4463014" y="5383378"/>
              <a:ext cx="1601400" cy="1388236"/>
            </a:xfrm>
            <a:prstGeom prst="hexagon">
              <a:avLst>
                <a:gd name="adj" fmla="val 28544"/>
                <a:gd name="vf" fmla="val 115470"/>
              </a:avLst>
            </a:prstGeom>
            <a:solidFill>
              <a:schemeClr val="bg1">
                <a:alpha val="6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Freeform 54"/>
            <p:cNvSpPr/>
            <p:nvPr/>
          </p:nvSpPr>
          <p:spPr>
            <a:xfrm rot="1800000">
              <a:off x="-382404" y="4201528"/>
              <a:ext cx="1261499"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56357 w 1261499"/>
                <a:gd name="connsiteY5" fmla="*/ 1388236 h 1388236"/>
                <a:gd name="connsiteX6" fmla="*/ 0 w 1261499"/>
                <a:gd name="connsiteY6" fmla="*/ 10509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744578 w 1261499"/>
                <a:gd name="connsiteY5" fmla="*/ 1387893 h 1388236"/>
                <a:gd name="connsiteX6" fmla="*/ 0 w 1261499"/>
                <a:gd name="connsiteY6" fmla="*/ 10509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61499" h="1388236">
                  <a:moveTo>
                    <a:pt x="0" y="105098"/>
                  </a:moveTo>
                  <a:lnTo>
                    <a:pt x="56357" y="0"/>
                  </a:lnTo>
                  <a:lnTo>
                    <a:pt x="865241" y="0"/>
                  </a:lnTo>
                  <a:lnTo>
                    <a:pt x="1261499" y="694118"/>
                  </a:lnTo>
                  <a:lnTo>
                    <a:pt x="865241" y="1388236"/>
                  </a:lnTo>
                  <a:lnTo>
                    <a:pt x="744578" y="1387893"/>
                  </a:lnTo>
                  <a:lnTo>
                    <a:pt x="0" y="105098"/>
                  </a:lnTo>
                  <a:close/>
                </a:path>
              </a:pathLst>
            </a:cu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Hexagon 55"/>
            <p:cNvSpPr/>
            <p:nvPr/>
          </p:nvSpPr>
          <p:spPr>
            <a:xfrm rot="1800000">
              <a:off x="24365" y="540242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Hexagon 56"/>
            <p:cNvSpPr/>
            <p:nvPr/>
          </p:nvSpPr>
          <p:spPr>
            <a:xfrm rot="1800000">
              <a:off x="52941" y="284972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Hexagon 57"/>
            <p:cNvSpPr/>
            <p:nvPr/>
          </p:nvSpPr>
          <p:spPr>
            <a:xfrm rot="1800000">
              <a:off x="776840" y="4126077"/>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Hexagon 58"/>
            <p:cNvSpPr/>
            <p:nvPr/>
          </p:nvSpPr>
          <p:spPr>
            <a:xfrm rot="1800000">
              <a:off x="1510265" y="54119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Hexagon 59"/>
            <p:cNvSpPr/>
            <p:nvPr/>
          </p:nvSpPr>
          <p:spPr>
            <a:xfrm rot="1800000">
              <a:off x="1529316" y="2859252"/>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Hexagon 94"/>
            <p:cNvSpPr/>
            <p:nvPr/>
          </p:nvSpPr>
          <p:spPr>
            <a:xfrm rot="1800000">
              <a:off x="795890" y="15638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Hexagon 95"/>
            <p:cNvSpPr/>
            <p:nvPr/>
          </p:nvSpPr>
          <p:spPr>
            <a:xfrm rot="1800000">
              <a:off x="6806166" y="4145128"/>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Hexagon 96"/>
            <p:cNvSpPr/>
            <p:nvPr/>
          </p:nvSpPr>
          <p:spPr>
            <a:xfrm rot="1800000">
              <a:off x="7549116" y="542147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Hexagon 97"/>
            <p:cNvSpPr/>
            <p:nvPr/>
          </p:nvSpPr>
          <p:spPr>
            <a:xfrm rot="1800000">
              <a:off x="7549117" y="286877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Freeform 98"/>
            <p:cNvSpPr/>
            <p:nvPr/>
          </p:nvSpPr>
          <p:spPr>
            <a:xfrm rot="1800000">
              <a:off x="8306521" y="4055629"/>
              <a:ext cx="1243407"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118 h 1388236"/>
                <a:gd name="connsiteX1" fmla="*/ 396258 w 1601400"/>
                <a:gd name="connsiteY1" fmla="*/ 0 h 1388236"/>
                <a:gd name="connsiteX2" fmla="*/ 474029 w 1601400"/>
                <a:gd name="connsiteY2" fmla="*/ 4016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43407"/>
                <a:gd name="connsiteY0" fmla="*/ 694118 h 1388236"/>
                <a:gd name="connsiteX1" fmla="*/ 396258 w 1243407"/>
                <a:gd name="connsiteY1" fmla="*/ 0 h 1388236"/>
                <a:gd name="connsiteX2" fmla="*/ 474029 w 1243407"/>
                <a:gd name="connsiteY2" fmla="*/ 4016 h 1388236"/>
                <a:gd name="connsiteX3" fmla="*/ 1243407 w 1243407"/>
                <a:gd name="connsiteY3" fmla="*/ 1325983 h 1388236"/>
                <a:gd name="connsiteX4" fmla="*/ 1205142 w 1243407"/>
                <a:gd name="connsiteY4" fmla="*/ 1388236 h 1388236"/>
                <a:gd name="connsiteX5" fmla="*/ 396258 w 1243407"/>
                <a:gd name="connsiteY5" fmla="*/ 1388236 h 1388236"/>
                <a:gd name="connsiteX6" fmla="*/ 0 w 1243407"/>
                <a:gd name="connsiteY6" fmla="*/ 69411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3407" h="1388236">
                  <a:moveTo>
                    <a:pt x="0" y="694118"/>
                  </a:moveTo>
                  <a:lnTo>
                    <a:pt x="396258" y="0"/>
                  </a:lnTo>
                  <a:lnTo>
                    <a:pt x="474029" y="4016"/>
                  </a:lnTo>
                  <a:lnTo>
                    <a:pt x="1243407" y="1325983"/>
                  </a:lnTo>
                  <a:lnTo>
                    <a:pt x="1205142" y="1388236"/>
                  </a:lnTo>
                  <a:lnTo>
                    <a:pt x="396258" y="1388236"/>
                  </a:lnTo>
                  <a:lnTo>
                    <a:pt x="0" y="694118"/>
                  </a:lnTo>
                  <a:close/>
                </a:path>
              </a:pathLst>
            </a:custGeom>
            <a:solidFill>
              <a:schemeClr val="bg1">
                <a:alpha val="4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Freeform 99"/>
            <p:cNvSpPr/>
            <p:nvPr/>
          </p:nvSpPr>
          <p:spPr>
            <a:xfrm rot="1800000">
              <a:off x="8306771" y="1511524"/>
              <a:ext cx="1241871" cy="1388822"/>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704 h 1388822"/>
                <a:gd name="connsiteX1" fmla="*/ 396258 w 1601400"/>
                <a:gd name="connsiteY1" fmla="*/ 586 h 1388822"/>
                <a:gd name="connsiteX2" fmla="*/ 482002 w 1601400"/>
                <a:gd name="connsiteY2" fmla="*/ 0 h 1388822"/>
                <a:gd name="connsiteX3" fmla="*/ 1601400 w 1601400"/>
                <a:gd name="connsiteY3" fmla="*/ 694704 h 1388822"/>
                <a:gd name="connsiteX4" fmla="*/ 1205142 w 1601400"/>
                <a:gd name="connsiteY4" fmla="*/ 1388822 h 1388822"/>
                <a:gd name="connsiteX5" fmla="*/ 396258 w 1601400"/>
                <a:gd name="connsiteY5" fmla="*/ 1388822 h 1388822"/>
                <a:gd name="connsiteX6" fmla="*/ 0 w 1601400"/>
                <a:gd name="connsiteY6" fmla="*/ 694704 h 1388822"/>
                <a:gd name="connsiteX0" fmla="*/ 0 w 1241871"/>
                <a:gd name="connsiteY0" fmla="*/ 694704 h 1388822"/>
                <a:gd name="connsiteX1" fmla="*/ 396258 w 1241871"/>
                <a:gd name="connsiteY1" fmla="*/ 586 h 1388822"/>
                <a:gd name="connsiteX2" fmla="*/ 482002 w 1241871"/>
                <a:gd name="connsiteY2" fmla="*/ 0 h 1388822"/>
                <a:gd name="connsiteX3" fmla="*/ 1241871 w 1241871"/>
                <a:gd name="connsiteY3" fmla="*/ 1323912 h 1388822"/>
                <a:gd name="connsiteX4" fmla="*/ 1205142 w 1241871"/>
                <a:gd name="connsiteY4" fmla="*/ 1388822 h 1388822"/>
                <a:gd name="connsiteX5" fmla="*/ 396258 w 1241871"/>
                <a:gd name="connsiteY5" fmla="*/ 1388822 h 1388822"/>
                <a:gd name="connsiteX6" fmla="*/ 0 w 1241871"/>
                <a:gd name="connsiteY6" fmla="*/ 694704 h 1388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1871" h="1388822">
                  <a:moveTo>
                    <a:pt x="0" y="694704"/>
                  </a:moveTo>
                  <a:lnTo>
                    <a:pt x="396258" y="586"/>
                  </a:lnTo>
                  <a:lnTo>
                    <a:pt x="482002" y="0"/>
                  </a:lnTo>
                  <a:lnTo>
                    <a:pt x="1241871" y="1323912"/>
                  </a:lnTo>
                  <a:lnTo>
                    <a:pt x="1205142" y="1388822"/>
                  </a:lnTo>
                  <a:lnTo>
                    <a:pt x="396258" y="1388822"/>
                  </a:lnTo>
                  <a:lnTo>
                    <a:pt x="0" y="694704"/>
                  </a:lnTo>
                  <a:close/>
                </a:path>
              </a:pathLst>
            </a:cu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6" name="Rectangle 65"/>
          <p:cNvSpPr/>
          <p:nvPr/>
        </p:nvSpPr>
        <p:spPr>
          <a:xfrm>
            <a:off x="609600" y="333488"/>
            <a:ext cx="10972800" cy="6185647"/>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p:cNvSpPr/>
          <p:nvPr/>
        </p:nvSpPr>
        <p:spPr>
          <a:xfrm>
            <a:off x="6081656" y="-21511"/>
            <a:ext cx="4905488" cy="699244"/>
          </a:xfrm>
          <a:prstGeom prst="rect">
            <a:avLst/>
          </a:prstGeom>
          <a:solidFill>
            <a:srgbClr val="F5F5F5"/>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p:cNvSpPr/>
          <p:nvPr/>
        </p:nvSpPr>
        <p:spPr>
          <a:xfrm>
            <a:off x="6198795" y="-21510"/>
            <a:ext cx="4673600" cy="6239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1391320" y="1027664"/>
            <a:ext cx="9366325" cy="1143000"/>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391323" y="2323652"/>
            <a:ext cx="9036423" cy="3508977"/>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996517" y="224493"/>
            <a:ext cx="2844800" cy="365125"/>
          </a:xfrm>
          <a:prstGeom prst="rect">
            <a:avLst/>
          </a:prstGeom>
        </p:spPr>
        <p:txBody>
          <a:bodyPr vert="horz" lIns="91440" tIns="45720" rIns="91440" bIns="45720" rtlCol="0" anchor="ctr"/>
          <a:lstStyle>
            <a:lvl1pPr algn="r">
              <a:defRPr sz="1200">
                <a:solidFill>
                  <a:srgbClr val="FEFEFE"/>
                </a:solidFill>
              </a:defRPr>
            </a:lvl1pPr>
          </a:lstStyle>
          <a:p>
            <a:endParaRPr lang="en-US"/>
          </a:p>
        </p:txBody>
      </p:sp>
      <p:sp>
        <p:nvSpPr>
          <p:cNvPr id="5" name="Footer Placeholder 4"/>
          <p:cNvSpPr>
            <a:spLocks noGrp="1"/>
          </p:cNvSpPr>
          <p:nvPr>
            <p:ph type="ftr" sz="quarter" idx="3"/>
          </p:nvPr>
        </p:nvSpPr>
        <p:spPr>
          <a:xfrm>
            <a:off x="6188597" y="5852161"/>
            <a:ext cx="4669536" cy="365125"/>
          </a:xfrm>
          <a:prstGeom prst="rect">
            <a:avLst/>
          </a:prstGeom>
        </p:spPr>
        <p:txBody>
          <a:bodyPr vert="horz" lIns="91440" tIns="45720" rIns="91440" bIns="45720" rtlCol="0" anchor="ctr"/>
          <a:lstStyle>
            <a:lvl1pPr algn="r">
              <a:defRPr sz="1200">
                <a:solidFill>
                  <a:schemeClr val="accent1"/>
                </a:solidFill>
              </a:defRPr>
            </a:lvl1pPr>
          </a:lstStyle>
          <a:p>
            <a:endParaRPr lang="en-US"/>
          </a:p>
        </p:txBody>
      </p:sp>
      <p:sp>
        <p:nvSpPr>
          <p:cNvPr id="6" name="Slide Number Placeholder 5"/>
          <p:cNvSpPr>
            <a:spLocks noGrp="1"/>
          </p:cNvSpPr>
          <p:nvPr>
            <p:ph type="sldNum" sz="quarter" idx="4"/>
          </p:nvPr>
        </p:nvSpPr>
        <p:spPr>
          <a:xfrm>
            <a:off x="6198795" y="224492"/>
            <a:ext cx="1776208" cy="365125"/>
          </a:xfrm>
          <a:prstGeom prst="rect">
            <a:avLst/>
          </a:prstGeom>
        </p:spPr>
        <p:txBody>
          <a:bodyPr vert="horz" lIns="91440" tIns="45720" rIns="91440" bIns="45720" rtlCol="0" anchor="ctr"/>
          <a:lstStyle>
            <a:lvl1pPr algn="l">
              <a:defRPr sz="1200">
                <a:solidFill>
                  <a:srgbClr val="FEFEFE"/>
                </a:solidFill>
              </a:defRPr>
            </a:lvl1pPr>
          </a:lstStyle>
          <a:p>
            <a:pPr marL="0" lvl="0" indent="0" algn="r" rtl="0">
              <a:spcBef>
                <a:spcPts val="0"/>
              </a:spcBef>
              <a:spcAft>
                <a:spcPts val="0"/>
              </a:spcAft>
              <a:buNone/>
            </a:pPr>
            <a:fld id="{00000000-1234-1234-1234-123412341234}" type="slidenum">
              <a:rPr lang="en-GB" smtClean="0"/>
              <a:pPr marL="0" lvl="0" indent="0" algn="r" rtl="0">
                <a:spcBef>
                  <a:spcPts val="0"/>
                </a:spcBef>
                <a:spcAft>
                  <a:spcPts val="0"/>
                </a:spcAft>
                <a:buNone/>
              </a:pPr>
              <a:t>‹#›</a:t>
            </a:fld>
            <a:endParaRPr lang="en-GB"/>
          </a:p>
        </p:txBody>
      </p:sp>
    </p:spTree>
  </p:cSld>
  <p:clrMap bg1="lt1" tx1="dk1" bg2="lt2" tx2="dk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1" r:id="rId11"/>
  </p:sldLayoutIdLst>
  <p:hf sldNum="0" hdr="0" ftr="0" dt="0"/>
  <p:txStyles>
    <p:title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274320" algn="l" defTabSz="914400" rtl="0" eaLnBrk="1" latinLnBrk="0" hangingPunct="1">
        <a:spcBef>
          <a:spcPct val="20000"/>
        </a:spcBef>
        <a:buClr>
          <a:schemeClr val="accent1"/>
        </a:buClr>
        <a:buSzPct val="76000"/>
        <a:buFont typeface="Wingdings 2" pitchFamily="18" charset="2"/>
        <a:buChar char=""/>
        <a:defRPr sz="2400" kern="1200">
          <a:solidFill>
            <a:schemeClr val="tx2"/>
          </a:solidFill>
          <a:latin typeface="+mn-lt"/>
          <a:ea typeface="+mn-ea"/>
          <a:cs typeface="+mn-cs"/>
        </a:defRPr>
      </a:lvl1pPr>
      <a:lvl2pPr marL="640080" indent="-274320" algn="l" defTabSz="914400" rtl="0" eaLnBrk="1" latinLnBrk="0" hangingPunct="1">
        <a:spcBef>
          <a:spcPct val="20000"/>
        </a:spcBef>
        <a:buClr>
          <a:schemeClr val="accent1"/>
        </a:buClr>
        <a:buSzPct val="76000"/>
        <a:buFont typeface="Wingdings 2" pitchFamily="18" charset="2"/>
        <a:buChar char=""/>
        <a:defRPr sz="2200" kern="1200">
          <a:solidFill>
            <a:schemeClr val="tx2"/>
          </a:solidFill>
          <a:latin typeface="+mn-lt"/>
          <a:ea typeface="+mn-ea"/>
          <a:cs typeface="+mn-cs"/>
        </a:defRPr>
      </a:lvl2pPr>
      <a:lvl3pPr marL="914400" indent="-228600" algn="l" defTabSz="914400" rtl="0" eaLnBrk="1" latinLnBrk="0" hangingPunct="1">
        <a:spcBef>
          <a:spcPct val="20000"/>
        </a:spcBef>
        <a:buClr>
          <a:schemeClr val="accent1"/>
        </a:buClr>
        <a:buSzPct val="76000"/>
        <a:buFont typeface="Wingdings 2" pitchFamily="18" charset="2"/>
        <a:buChar char=""/>
        <a:defRPr sz="2000" kern="1200">
          <a:solidFill>
            <a:schemeClr val="tx2"/>
          </a:solidFill>
          <a:latin typeface="+mn-lt"/>
          <a:ea typeface="+mn-ea"/>
          <a:cs typeface="+mn-cs"/>
        </a:defRPr>
      </a:lvl3pPr>
      <a:lvl4pPr marL="1124712" indent="-228600" algn="l" defTabSz="914400" rtl="0" eaLnBrk="1" latinLnBrk="0" hangingPunct="1">
        <a:spcBef>
          <a:spcPct val="20000"/>
        </a:spcBef>
        <a:buClr>
          <a:schemeClr val="accent1"/>
        </a:buClr>
        <a:buSzPct val="76000"/>
        <a:buFont typeface="Wingdings 2" pitchFamily="18" charset="2"/>
        <a:buChar char=""/>
        <a:defRPr sz="1800" kern="1200">
          <a:solidFill>
            <a:schemeClr val="tx2"/>
          </a:solidFill>
          <a:latin typeface="+mn-lt"/>
          <a:ea typeface="+mn-ea"/>
          <a:cs typeface="+mn-cs"/>
        </a:defRPr>
      </a:lvl4pPr>
      <a:lvl5pPr marL="1325880" indent="-228600" algn="l" defTabSz="914400" rtl="0" eaLnBrk="1" latinLnBrk="0" hangingPunct="1">
        <a:spcBef>
          <a:spcPct val="20000"/>
        </a:spcBef>
        <a:buClr>
          <a:schemeClr val="accent1"/>
        </a:buClr>
        <a:buSzPct val="76000"/>
        <a:buFont typeface="Wingdings 2" pitchFamily="18" charset="2"/>
        <a:buChar char=""/>
        <a:defRPr sz="1600" kern="1200" baseline="0">
          <a:solidFill>
            <a:schemeClr val="tx2"/>
          </a:solidFill>
          <a:latin typeface="+mn-lt"/>
          <a:ea typeface="+mn-ea"/>
          <a:cs typeface="+mn-cs"/>
        </a:defRPr>
      </a:lvl5pPr>
      <a:lvl6pPr marL="1517904"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6pPr>
      <a:lvl7pPr marL="1719072"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7pPr>
      <a:lvl8pPr marL="1920240"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8pPr>
      <a:lvl9pPr marL="2121408"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3.jpeg"/><Relationship Id="rId7" Type="http://schemas.openxmlformats.org/officeDocument/2006/relationships/diagramColors" Target="../diagrams/colors1.xm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gi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jpg"/></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mailto:PRAJWAL.20211CAI0075@presidencyuniversity.in" TargetMode="External"/><Relationship Id="rId2" Type="http://schemas.openxmlformats.org/officeDocument/2006/relationships/hyperlink" Target="mailto:MANJUNATH.20211CAI0124@presidencyuniversity.in" TargetMode="Externa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2.jpeg"/><Relationship Id="rId5" Type="http://schemas.openxmlformats.org/officeDocument/2006/relationships/image" Target="../media/image11.jpe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Freeform 3"/>
          <p:cNvSpPr/>
          <p:nvPr/>
        </p:nvSpPr>
        <p:spPr>
          <a:xfrm>
            <a:off x="8727185" y="-3914399"/>
            <a:ext cx="5559009" cy="5559009"/>
          </a:xfrm>
          <a:custGeom>
            <a:avLst/>
            <a:gdLst/>
            <a:ahLst/>
            <a:cxnLst/>
            <a:rect l="l" t="t" r="r" b="b"/>
            <a:pathLst>
              <a:path w="8338513" h="8338513">
                <a:moveTo>
                  <a:pt x="0" y="0"/>
                </a:moveTo>
                <a:lnTo>
                  <a:pt x="8338513" y="0"/>
                </a:lnTo>
                <a:lnTo>
                  <a:pt x="8338513" y="8338512"/>
                </a:lnTo>
                <a:lnTo>
                  <a:pt x="0" y="8338512"/>
                </a:lnTo>
                <a:lnTo>
                  <a:pt x="0" y="0"/>
                </a:lnTo>
                <a:close/>
              </a:path>
            </a:pathLst>
          </a:custGeom>
          <a:blipFill>
            <a:blip r:embed="rId2">
              <a:extLst>
                <a:ext uri="{96DAC541-7B7A-43D3-8B79-37D633B846F1}">
                  <asvg:svgBlip xmlns="" xmlns:asvg="http://schemas.microsoft.com/office/drawing/2016/SVG/main" r:embed=""/>
                </a:ext>
              </a:extLst>
            </a:blip>
            <a:stretch>
              <a:fillRect/>
            </a:stretch>
          </a:blipFill>
        </p:spPr>
      </p:sp>
      <p:sp>
        <p:nvSpPr>
          <p:cNvPr id="15" name="TextBox 14">
            <a:extLst>
              <a:ext uri="{FF2B5EF4-FFF2-40B4-BE49-F238E27FC236}">
                <a16:creationId xmlns="" xmlns:a16="http://schemas.microsoft.com/office/drawing/2014/main" id="{36D5A160-1A67-D35E-3E9A-889610951430}"/>
              </a:ext>
            </a:extLst>
          </p:cNvPr>
          <p:cNvSpPr txBox="1"/>
          <p:nvPr/>
        </p:nvSpPr>
        <p:spPr>
          <a:xfrm>
            <a:off x="1904977" y="1619238"/>
            <a:ext cx="9048969" cy="477048"/>
          </a:xfrm>
          <a:prstGeom prst="rect">
            <a:avLst/>
          </a:prstGeom>
          <a:noFill/>
        </p:spPr>
        <p:txBody>
          <a:bodyPr wrap="square" lIns="60954" tIns="30477" rIns="60954" bIns="30477">
            <a:spAutoFit/>
          </a:bodyPr>
          <a:lstStyle/>
          <a:p>
            <a:pPr algn="ctr"/>
            <a:r>
              <a:rPr lang="en-IN" sz="2700" b="1" dirty="0" smtClean="0">
                <a:ln w="0"/>
                <a:effectLst>
                  <a:outerShdw blurRad="38100" dist="19050" dir="2700000" algn="tl" rotWithShape="0">
                    <a:schemeClr val="dk1">
                      <a:alpha val="40000"/>
                    </a:schemeClr>
                  </a:outerShdw>
                </a:effectLst>
                <a:latin typeface="Times New Roman" pitchFamily="18" charset="0"/>
                <a:cs typeface="Times New Roman" pitchFamily="18" charset="0"/>
              </a:rPr>
              <a:t> </a:t>
            </a:r>
            <a:r>
              <a:rPr lang="en-US" sz="2700" b="1" dirty="0" smtClean="0">
                <a:ln w="0"/>
                <a:effectLst>
                  <a:outerShdw blurRad="38100" dist="19050" dir="2700000" algn="tl" rotWithShape="0">
                    <a:schemeClr val="dk1">
                      <a:alpha val="40000"/>
                    </a:schemeClr>
                  </a:outerShdw>
                </a:effectLst>
                <a:latin typeface="Times New Roman" pitchFamily="18" charset="0"/>
                <a:cs typeface="Times New Roman" pitchFamily="18" charset="0"/>
              </a:rPr>
              <a:t>Department </a:t>
            </a:r>
            <a:r>
              <a:rPr lang="en-US" sz="2700" b="1" dirty="0">
                <a:ln w="0"/>
                <a:effectLst>
                  <a:outerShdw blurRad="38100" dist="19050" dir="2700000" algn="tl" rotWithShape="0">
                    <a:schemeClr val="dk1">
                      <a:alpha val="40000"/>
                    </a:schemeClr>
                  </a:outerShdw>
                </a:effectLst>
                <a:latin typeface="Times New Roman" pitchFamily="18" charset="0"/>
                <a:cs typeface="Times New Roman" pitchFamily="18" charset="0"/>
              </a:rPr>
              <a:t>of Electrical and Electronics Engineering</a:t>
            </a:r>
          </a:p>
        </p:txBody>
      </p:sp>
      <p:sp>
        <p:nvSpPr>
          <p:cNvPr id="19" name="TextBox 18">
            <a:extLst>
              <a:ext uri="{FF2B5EF4-FFF2-40B4-BE49-F238E27FC236}">
                <a16:creationId xmlns="" xmlns:a16="http://schemas.microsoft.com/office/drawing/2014/main" id="{25255EA1-9A38-42D3-30C2-7E6C704AA106}"/>
              </a:ext>
            </a:extLst>
          </p:cNvPr>
          <p:cNvSpPr txBox="1"/>
          <p:nvPr/>
        </p:nvSpPr>
        <p:spPr>
          <a:xfrm>
            <a:off x="1886123" y="2110330"/>
            <a:ext cx="8194623" cy="512961"/>
          </a:xfrm>
          <a:prstGeom prst="rect">
            <a:avLst/>
          </a:prstGeom>
          <a:noFill/>
        </p:spPr>
        <p:txBody>
          <a:bodyPr wrap="square" lIns="60954" tIns="30477" rIns="60954" bIns="30477">
            <a:spAutoFit/>
          </a:bodyPr>
          <a:lstStyle/>
          <a:p>
            <a:pPr marL="8466" algn="ctr">
              <a:spcBef>
                <a:spcPts val="60"/>
              </a:spcBef>
            </a:pPr>
            <a:r>
              <a:rPr lang="en-US" sz="2900" b="1" spc="87" dirty="0" smtClean="0">
                <a:latin typeface="Times New Roman" pitchFamily="18" charset="0"/>
                <a:cs typeface="Times New Roman" pitchFamily="18" charset="0"/>
              </a:rPr>
              <a:t>Third </a:t>
            </a:r>
            <a:r>
              <a:rPr lang="en-US" sz="2900" b="1" spc="87" dirty="0" err="1" smtClean="0">
                <a:latin typeface="Times New Roman" pitchFamily="18" charset="0"/>
                <a:cs typeface="Times New Roman" pitchFamily="18" charset="0"/>
              </a:rPr>
              <a:t>Reveiw</a:t>
            </a:r>
            <a:endParaRPr lang="en-US" sz="2900" b="1" dirty="0">
              <a:latin typeface="Times New Roman" pitchFamily="18" charset="0"/>
              <a:cs typeface="Times New Roman" pitchFamily="18" charset="0"/>
            </a:endParaRPr>
          </a:p>
        </p:txBody>
      </p:sp>
      <p:sp>
        <p:nvSpPr>
          <p:cNvPr id="21" name="TextBox 20">
            <a:extLst>
              <a:ext uri="{FF2B5EF4-FFF2-40B4-BE49-F238E27FC236}">
                <a16:creationId xmlns="" xmlns:a16="http://schemas.microsoft.com/office/drawing/2014/main" id="{17478756-AA97-CCCA-E37A-8EAE92B7BBA4}"/>
              </a:ext>
            </a:extLst>
          </p:cNvPr>
          <p:cNvSpPr txBox="1"/>
          <p:nvPr/>
        </p:nvSpPr>
        <p:spPr>
          <a:xfrm>
            <a:off x="771391" y="3622948"/>
            <a:ext cx="10363200" cy="800213"/>
          </a:xfrm>
          <a:prstGeom prst="rect">
            <a:avLst/>
          </a:prstGeom>
          <a:noFill/>
        </p:spPr>
        <p:txBody>
          <a:bodyPr wrap="square" lIns="60954" tIns="30477" rIns="60954" bIns="30477">
            <a:spAutoFit/>
          </a:bodyPr>
          <a:lstStyle/>
          <a:p>
            <a:pPr algn="ctr"/>
            <a:r>
              <a:rPr lang="en-IN" sz="2400" b="1" dirty="0" smtClean="0">
                <a:latin typeface="Times New Roman" pitchFamily="18" charset="0"/>
                <a:cs typeface="Times New Roman" pitchFamily="18" charset="0"/>
              </a:rPr>
              <a:t>ROBOTICS TECHNOLOGY FOR PHYSICALLY ABLED WARRIORS</a:t>
            </a:r>
          </a:p>
          <a:p>
            <a:pPr algn="ctr"/>
            <a:r>
              <a:rPr lang="en-IN" sz="2400" dirty="0" smtClean="0">
                <a:latin typeface="Times New Roman" pitchFamily="18" charset="0"/>
                <a:cs typeface="Times New Roman" pitchFamily="18" charset="0"/>
              </a:rPr>
              <a:t>MIND CONTROLLED WHEELCHAIR</a:t>
            </a:r>
            <a:endParaRPr lang="en-IN" sz="2400" dirty="0">
              <a:latin typeface="Times New Roman" pitchFamily="18" charset="0"/>
              <a:cs typeface="Times New Roman" pitchFamily="18" charset="0"/>
            </a:endParaRPr>
          </a:p>
        </p:txBody>
      </p:sp>
      <p:pic>
        <p:nvPicPr>
          <p:cNvPr id="15362" name="Picture 2" descr="Global Human Resource Development Centre"/>
          <p:cNvPicPr>
            <a:picLocks noChangeAspect="1" noChangeArrowheads="1"/>
          </p:cNvPicPr>
          <p:nvPr/>
        </p:nvPicPr>
        <p:blipFill>
          <a:blip r:embed="rId3"/>
          <a:srcRect/>
          <a:stretch>
            <a:fillRect/>
          </a:stretch>
        </p:blipFill>
        <p:spPr bwMode="auto">
          <a:xfrm>
            <a:off x="1184203" y="323929"/>
            <a:ext cx="9534073" cy="1095407"/>
          </a:xfrm>
          <a:prstGeom prst="rect">
            <a:avLst/>
          </a:prstGeom>
          <a:noFill/>
        </p:spPr>
      </p:pic>
      <p:graphicFrame>
        <p:nvGraphicFramePr>
          <p:cNvPr id="2" name="Diagram 1"/>
          <p:cNvGraphicFramePr/>
          <p:nvPr>
            <p:extLst>
              <p:ext uri="{D42A27DB-BD31-4B8C-83A1-F6EECF244321}">
                <p14:modId xmlns:p14="http://schemas.microsoft.com/office/powerpoint/2010/main" val="1465953710"/>
              </p:ext>
            </p:extLst>
          </p:nvPr>
        </p:nvGraphicFramePr>
        <p:xfrm>
          <a:off x="2620652" y="2601798"/>
          <a:ext cx="6438507" cy="95410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1" name="TextBox 10">
            <a:extLst>
              <a:ext uri="{FF2B5EF4-FFF2-40B4-BE49-F238E27FC236}">
                <a16:creationId xmlns="" xmlns:a16="http://schemas.microsoft.com/office/drawing/2014/main" id="{CE2AECBE-3FE8-16A8-A9BC-28E75A3F288F}"/>
              </a:ext>
            </a:extLst>
          </p:cNvPr>
          <p:cNvSpPr txBox="1"/>
          <p:nvPr/>
        </p:nvSpPr>
        <p:spPr>
          <a:xfrm>
            <a:off x="1137095" y="4917512"/>
            <a:ext cx="5048285" cy="1354211"/>
          </a:xfrm>
          <a:prstGeom prst="rect">
            <a:avLst/>
          </a:prstGeom>
          <a:noFill/>
        </p:spPr>
        <p:txBody>
          <a:bodyPr wrap="square" lIns="60954" tIns="30477" rIns="60954" bIns="30477">
            <a:spAutoFit/>
          </a:bodyPr>
          <a:lstStyle/>
          <a:p>
            <a:pPr algn="ctr"/>
            <a:r>
              <a:rPr lang="en-US" sz="2100" b="1" dirty="0">
                <a:latin typeface="Times New Roman" pitchFamily="18" charset="0"/>
                <a:ea typeface="Cambria" panose="02040503050406030204" pitchFamily="18" charset="0"/>
                <a:cs typeface="Times New Roman" pitchFamily="18" charset="0"/>
              </a:rPr>
              <a:t>Under the guidance of </a:t>
            </a:r>
            <a:endParaRPr lang="en-US" sz="2100" b="1" dirty="0" smtClean="0">
              <a:latin typeface="Times New Roman" pitchFamily="18" charset="0"/>
              <a:ea typeface="Cambria" panose="02040503050406030204" pitchFamily="18" charset="0"/>
              <a:cs typeface="Times New Roman" pitchFamily="18" charset="0"/>
            </a:endParaRPr>
          </a:p>
          <a:p>
            <a:pPr algn="ctr"/>
            <a:r>
              <a:rPr lang="en-US" sz="2100" dirty="0" smtClean="0">
                <a:latin typeface="Times New Roman" pitchFamily="18" charset="0"/>
                <a:ea typeface="Cambria" panose="02040503050406030204" pitchFamily="18" charset="0"/>
                <a:cs typeface="Times New Roman" pitchFamily="18" charset="0"/>
              </a:rPr>
              <a:t> Mr. Sunil Kumar. A. V</a:t>
            </a:r>
            <a:endParaRPr lang="en-US" sz="2100" dirty="0">
              <a:latin typeface="Times New Roman" pitchFamily="18" charset="0"/>
              <a:ea typeface="Cambria" panose="02040503050406030204" pitchFamily="18" charset="0"/>
              <a:cs typeface="Times New Roman" pitchFamily="18" charset="0"/>
            </a:endParaRPr>
          </a:p>
          <a:p>
            <a:pPr algn="ctr"/>
            <a:r>
              <a:rPr lang="en-IN" sz="2100" dirty="0" smtClean="0">
                <a:latin typeface="Times New Roman" pitchFamily="18" charset="0"/>
                <a:ea typeface="Cambria" panose="02040503050406030204" pitchFamily="18" charset="0"/>
                <a:cs typeface="Times New Roman" pitchFamily="18" charset="0"/>
              </a:rPr>
              <a:t>Dept. Electrical and Electronics Engineering</a:t>
            </a:r>
            <a:endParaRPr lang="en-US" sz="2100" dirty="0">
              <a:latin typeface="Times New Roman" pitchFamily="18" charset="0"/>
              <a:ea typeface="Cambria" panose="02040503050406030204" pitchFamily="18" charset="0"/>
              <a:cs typeface="Times New Roman" pitchFamily="18" charset="0"/>
            </a:endParaRPr>
          </a:p>
          <a:p>
            <a:pPr algn="ctr"/>
            <a:r>
              <a:rPr lang="en-US" sz="2100" dirty="0">
                <a:latin typeface="Times New Roman" pitchFamily="18" charset="0"/>
                <a:ea typeface="Cambria" panose="02040503050406030204" pitchFamily="18" charset="0"/>
                <a:cs typeface="Times New Roman" pitchFamily="18" charset="0"/>
              </a:rPr>
              <a:t>School of Engineering</a:t>
            </a:r>
          </a:p>
        </p:txBody>
      </p:sp>
      <p:sp>
        <p:nvSpPr>
          <p:cNvPr id="12" name="TextBox 11">
            <a:extLst>
              <a:ext uri="{FF2B5EF4-FFF2-40B4-BE49-F238E27FC236}">
                <a16:creationId xmlns="" xmlns:a16="http://schemas.microsoft.com/office/drawing/2014/main" id="{CE2AECBE-3FE8-16A8-A9BC-28E75A3F288F}"/>
              </a:ext>
            </a:extLst>
          </p:cNvPr>
          <p:cNvSpPr txBox="1"/>
          <p:nvPr/>
        </p:nvSpPr>
        <p:spPr>
          <a:xfrm>
            <a:off x="6105335" y="4897192"/>
            <a:ext cx="5048285" cy="1646599"/>
          </a:xfrm>
          <a:prstGeom prst="rect">
            <a:avLst/>
          </a:prstGeom>
          <a:noFill/>
        </p:spPr>
        <p:txBody>
          <a:bodyPr wrap="square" lIns="60954" tIns="30477" rIns="60954" bIns="30477">
            <a:spAutoFit/>
          </a:bodyPr>
          <a:lstStyle/>
          <a:p>
            <a:pPr algn="ctr"/>
            <a:r>
              <a:rPr lang="en-US" sz="2100" b="1" dirty="0">
                <a:latin typeface="Times New Roman" pitchFamily="18" charset="0"/>
                <a:ea typeface="Cambria" panose="02040503050406030204" pitchFamily="18" charset="0"/>
                <a:cs typeface="Times New Roman" pitchFamily="18" charset="0"/>
              </a:rPr>
              <a:t>Under the guidance of </a:t>
            </a:r>
            <a:endParaRPr lang="en-US" sz="2100" b="1" dirty="0" smtClean="0">
              <a:latin typeface="Times New Roman" pitchFamily="18" charset="0"/>
              <a:ea typeface="Cambria" panose="02040503050406030204" pitchFamily="18" charset="0"/>
              <a:cs typeface="Times New Roman" pitchFamily="18" charset="0"/>
            </a:endParaRPr>
          </a:p>
          <a:p>
            <a:pPr algn="ctr"/>
            <a:r>
              <a:rPr lang="it-IT" sz="2000" dirty="0"/>
              <a:t>Ms. Poornima </a:t>
            </a:r>
            <a:r>
              <a:rPr lang="it-IT" sz="2000" dirty="0" smtClean="0"/>
              <a:t>Selvaraj</a:t>
            </a:r>
          </a:p>
          <a:p>
            <a:pPr algn="ctr"/>
            <a:r>
              <a:rPr lang="it-IT" sz="1600" dirty="0" smtClean="0"/>
              <a:t> </a:t>
            </a:r>
            <a:r>
              <a:rPr lang="it-IT" sz="1600" dirty="0"/>
              <a:t>Assistant </a:t>
            </a:r>
            <a:r>
              <a:rPr lang="it-IT" sz="1600" dirty="0" smtClean="0"/>
              <a:t>Professor</a:t>
            </a:r>
          </a:p>
          <a:p>
            <a:pPr algn="ctr"/>
            <a:r>
              <a:rPr lang="en-IN" sz="2100" dirty="0" smtClean="0">
                <a:latin typeface="Times New Roman" pitchFamily="18" charset="0"/>
                <a:ea typeface="Cambria" panose="02040503050406030204" pitchFamily="18" charset="0"/>
                <a:cs typeface="Times New Roman" pitchFamily="18" charset="0"/>
              </a:rPr>
              <a:t>Dept. of Computer Science Engineering</a:t>
            </a:r>
            <a:endParaRPr lang="en-US" sz="2100" dirty="0">
              <a:latin typeface="Times New Roman" pitchFamily="18" charset="0"/>
              <a:ea typeface="Cambria" panose="02040503050406030204" pitchFamily="18" charset="0"/>
              <a:cs typeface="Times New Roman" pitchFamily="18" charset="0"/>
            </a:endParaRPr>
          </a:p>
          <a:p>
            <a:pPr algn="ctr"/>
            <a:r>
              <a:rPr lang="en-US" sz="2100" dirty="0">
                <a:latin typeface="Times New Roman" pitchFamily="18" charset="0"/>
                <a:ea typeface="Cambria" panose="02040503050406030204" pitchFamily="18" charset="0"/>
                <a:cs typeface="Times New Roman" pitchFamily="18" charset="0"/>
              </a:rPr>
              <a:t>School of </a:t>
            </a:r>
            <a:r>
              <a:rPr lang="en-US" sz="2100" dirty="0" smtClean="0">
                <a:latin typeface="Times New Roman" pitchFamily="18" charset="0"/>
                <a:ea typeface="Cambria" panose="02040503050406030204" pitchFamily="18" charset="0"/>
                <a:cs typeface="Times New Roman" pitchFamily="18" charset="0"/>
              </a:rPr>
              <a:t>CSE/ISE</a:t>
            </a:r>
            <a:endParaRPr lang="en-US" sz="2100" dirty="0">
              <a:latin typeface="Times New Roman" pitchFamily="18" charset="0"/>
              <a:ea typeface="Cambria" panose="02040503050406030204"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0457" y="794657"/>
            <a:ext cx="8882743" cy="5056868"/>
          </a:xfrm>
          <a:prstGeom prst="rect">
            <a:avLst/>
          </a:prstGeom>
          <a:solidFill>
            <a:schemeClr val="accent2">
              <a:lumMod val="60000"/>
              <a:lumOff val="4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dk1">
              <a:shade val="50000"/>
            </a:schemeClr>
          </a:lnRef>
          <a:fillRef idx="1">
            <a:schemeClr val="dk1"/>
          </a:fillRef>
          <a:effectRef idx="0">
            <a:schemeClr val="dk1"/>
          </a:effectRef>
          <a:fontRef idx="minor">
            <a:schemeClr val="lt1"/>
          </a:fontRef>
        </p:style>
      </p:pic>
    </p:spTree>
    <p:extLst>
      <p:ext uri="{BB962C8B-B14F-4D97-AF65-F5344CB8AC3E}">
        <p14:creationId xmlns:p14="http://schemas.microsoft.com/office/powerpoint/2010/main" val="41177481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graphicFrame>
        <p:nvGraphicFramePr>
          <p:cNvPr id="3" name="Diagram 2"/>
          <p:cNvGraphicFramePr/>
          <p:nvPr>
            <p:extLst>
              <p:ext uri="{D42A27DB-BD31-4B8C-83A1-F6EECF244321}">
                <p14:modId xmlns:p14="http://schemas.microsoft.com/office/powerpoint/2010/main" val="4039418329"/>
              </p:ext>
            </p:extLst>
          </p:nvPr>
        </p:nvGraphicFramePr>
        <p:xfrm>
          <a:off x="548640" y="457200"/>
          <a:ext cx="10820400" cy="59740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Rectangle 3"/>
          <p:cNvSpPr>
            <a:spLocks noChangeArrowheads="1"/>
          </p:cNvSpPr>
          <p:nvPr/>
        </p:nvSpPr>
        <p:spPr bwMode="auto">
          <a:xfrm>
            <a:off x="-539750" y="87090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Tree>
    <p:extLst>
      <p:ext uri="{BB962C8B-B14F-4D97-AF65-F5344CB8AC3E}">
        <p14:creationId xmlns:p14="http://schemas.microsoft.com/office/powerpoint/2010/main" val="38612312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09599" y="274638"/>
            <a:ext cx="11103429" cy="661533"/>
          </a:xfrm>
          <a:solidFill>
            <a:schemeClr val="accent2"/>
          </a:solidFill>
        </p:spPr>
        <p:txBody>
          <a:bodyPr>
            <a:noAutofit/>
          </a:bodyPr>
          <a:lstStyle/>
          <a:p>
            <a:r>
              <a:rPr lang="en-IN" sz="4000" dirty="0" smtClean="0">
                <a:solidFill>
                  <a:schemeClr val="tx1"/>
                </a:solidFill>
                <a:latin typeface="Times New Roman" pitchFamily="18" charset="0"/>
                <a:cs typeface="Times New Roman" pitchFamily="18" charset="0"/>
              </a:rPr>
              <a:t>Objective:</a:t>
            </a:r>
            <a:endParaRPr lang="en-US" sz="4000" dirty="0">
              <a:solidFill>
                <a:schemeClr val="tx1"/>
              </a:solidFill>
              <a:latin typeface="Times New Roman" pitchFamily="18" charset="0"/>
              <a:cs typeface="Times New Roman" pitchFamily="18" charset="0"/>
            </a:endParaRPr>
          </a:p>
        </p:txBody>
      </p:sp>
      <p:sp>
        <p:nvSpPr>
          <p:cNvPr id="2" name="Content Placeholder 1"/>
          <p:cNvSpPr>
            <a:spLocks noGrp="1"/>
          </p:cNvSpPr>
          <p:nvPr>
            <p:ph idx="1"/>
          </p:nvPr>
        </p:nvSpPr>
        <p:spPr>
          <a:xfrm>
            <a:off x="0" y="1249679"/>
            <a:ext cx="4885944" cy="2130553"/>
          </a:xfrm>
        </p:spPr>
        <p:txBody>
          <a:bodyPr>
            <a:normAutofit/>
          </a:bodyPr>
          <a:lstStyle/>
          <a:p>
            <a:endParaRPr lang="en-GB" sz="2000" b="1" dirty="0" smtClean="0">
              <a:latin typeface="Times New Roman" pitchFamily="18" charset="0"/>
              <a:cs typeface="Times New Roman" pitchFamily="18" charset="0"/>
            </a:endParaRPr>
          </a:p>
          <a:p>
            <a:pPr>
              <a:buNone/>
            </a:pPr>
            <a:r>
              <a:rPr lang="en-GB" sz="2000" b="1" dirty="0" smtClean="0">
                <a:latin typeface="Times New Roman" pitchFamily="18" charset="0"/>
                <a:cs typeface="Times New Roman" pitchFamily="18" charset="0"/>
              </a:rPr>
              <a:t>	1). Enhanced Mobility: </a:t>
            </a:r>
            <a:r>
              <a:rPr lang="en-GB" sz="2000" dirty="0" smtClean="0">
                <a:latin typeface="Times New Roman" pitchFamily="18" charset="0"/>
                <a:cs typeface="Times New Roman" pitchFamily="18" charset="0"/>
              </a:rPr>
              <a:t>To allow users to control a wheelchair through brain computer interface (BCI) technology, bypassing physical limitations and enabling </a:t>
            </a:r>
            <a:r>
              <a:rPr lang="en-US" sz="2000" dirty="0" smtClean="0">
                <a:latin typeface="Times New Roman" pitchFamily="18" charset="0"/>
                <a:cs typeface="Times New Roman" pitchFamily="18" charset="0"/>
              </a:rPr>
              <a:t>them to move independently.</a:t>
            </a:r>
          </a:p>
          <a:p>
            <a:pPr lvl="0">
              <a:buNone/>
            </a:pPr>
            <a:endParaRPr lang="en-GB" sz="2000" dirty="0" smtClean="0">
              <a:latin typeface="Times New Roman" pitchFamily="18" charset="0"/>
              <a:cs typeface="Times New Roman" pitchFamily="18" charset="0"/>
            </a:endParaRPr>
          </a:p>
          <a:p>
            <a:pPr lvl="0">
              <a:buNone/>
            </a:pPr>
            <a:endParaRPr lang="en-GB" sz="2000" dirty="0" smtClean="0">
              <a:latin typeface="Times New Roman" pitchFamily="18" charset="0"/>
              <a:cs typeface="Times New Roman" pitchFamily="18" charset="0"/>
            </a:endParaRPr>
          </a:p>
          <a:p>
            <a:pPr lvl="0">
              <a:buNone/>
            </a:pPr>
            <a:endParaRPr lang="en-GB" sz="2000" dirty="0" smtClean="0">
              <a:latin typeface="Times New Roman" pitchFamily="18" charset="0"/>
              <a:cs typeface="Times New Roman" pitchFamily="18" charset="0"/>
            </a:endParaRPr>
          </a:p>
          <a:p>
            <a:pPr lvl="0"/>
            <a:endParaRPr lang="en-US" sz="2000" dirty="0" smtClean="0">
              <a:latin typeface="Times New Roman" pitchFamily="18" charset="0"/>
              <a:cs typeface="Times New Roman" pitchFamily="18" charset="0"/>
            </a:endParaRPr>
          </a:p>
          <a:p>
            <a:endParaRPr lang="en-US" sz="2000" dirty="0" smtClean="0">
              <a:latin typeface="Times New Roman" pitchFamily="18" charset="0"/>
              <a:cs typeface="Times New Roman" pitchFamily="18" charset="0"/>
            </a:endParaRPr>
          </a:p>
          <a:p>
            <a:pPr marL="624078" indent="-514350">
              <a:buFont typeface="+mj-lt"/>
              <a:buAutoNum type="arabicPeriod"/>
            </a:pPr>
            <a:endParaRPr lang="en-US" dirty="0"/>
          </a:p>
        </p:txBody>
      </p:sp>
      <p:sp>
        <p:nvSpPr>
          <p:cNvPr id="5" name="TextBox 4"/>
          <p:cNvSpPr txBox="1"/>
          <p:nvPr/>
        </p:nvSpPr>
        <p:spPr>
          <a:xfrm>
            <a:off x="848360" y="3226817"/>
            <a:ext cx="4575048" cy="2154436"/>
          </a:xfrm>
          <a:prstGeom prst="rect">
            <a:avLst/>
          </a:prstGeom>
          <a:noFill/>
        </p:spPr>
        <p:txBody>
          <a:bodyPr wrap="square" rtlCol="0">
            <a:spAutoFit/>
          </a:bodyPr>
          <a:lstStyle/>
          <a:p>
            <a:pPr lvl="0"/>
            <a:endParaRPr lang="en-GB" sz="2000" b="1" dirty="0" smtClean="0">
              <a:latin typeface="Times New Roman" pitchFamily="18" charset="0"/>
              <a:cs typeface="Times New Roman" pitchFamily="18" charset="0"/>
            </a:endParaRPr>
          </a:p>
          <a:p>
            <a:pPr lvl="0"/>
            <a:r>
              <a:rPr lang="en-GB" sz="2000" b="1" dirty="0" smtClean="0">
                <a:latin typeface="Times New Roman" pitchFamily="18" charset="0"/>
                <a:cs typeface="Times New Roman" pitchFamily="18" charset="0"/>
              </a:rPr>
              <a:t>2). Improved Quality of Life: </a:t>
            </a:r>
          </a:p>
          <a:p>
            <a:pPr lvl="0"/>
            <a:r>
              <a:rPr lang="en-GB" sz="2000" dirty="0" smtClean="0">
                <a:latin typeface="Times New Roman" pitchFamily="18" charset="0"/>
                <a:cs typeface="Times New Roman" pitchFamily="18" charset="0"/>
              </a:rPr>
              <a:t>By restoring a sense of autonomy and reducing dependence on caretakers, the wheelchair enhances the user's day-to-day quality of life.</a:t>
            </a:r>
          </a:p>
          <a:p>
            <a:endParaRPr lang="en-US" dirty="0"/>
          </a:p>
        </p:txBody>
      </p:sp>
      <p:sp>
        <p:nvSpPr>
          <p:cNvPr id="8" name="TextBox 7"/>
          <p:cNvSpPr txBox="1"/>
          <p:nvPr/>
        </p:nvSpPr>
        <p:spPr>
          <a:xfrm>
            <a:off x="3361509" y="5011341"/>
            <a:ext cx="5273040" cy="1846659"/>
          </a:xfrm>
          <a:prstGeom prst="rect">
            <a:avLst/>
          </a:prstGeom>
          <a:noFill/>
        </p:spPr>
        <p:txBody>
          <a:bodyPr wrap="square" rtlCol="0">
            <a:spAutoFit/>
          </a:bodyPr>
          <a:lstStyle/>
          <a:p>
            <a:pPr marL="365760" lvl="0" indent="-256032">
              <a:spcBef>
                <a:spcPts val="400"/>
              </a:spcBef>
              <a:buClr>
                <a:srgbClr val="4F81BD"/>
              </a:buClr>
              <a:buSzPct val="68000"/>
            </a:pPr>
            <a:r>
              <a:rPr lang="en-GB" sz="2000" b="1" kern="1200" dirty="0" smtClean="0">
                <a:solidFill>
                  <a:prstClr val="black"/>
                </a:solidFill>
                <a:latin typeface="Times New Roman" pitchFamily="18" charset="0"/>
                <a:ea typeface="+mn-ea"/>
                <a:cs typeface="Times New Roman" pitchFamily="18" charset="0"/>
              </a:rPr>
              <a:t>	3). Accessibility: </a:t>
            </a:r>
            <a:r>
              <a:rPr lang="en-GB" sz="2000" kern="1200" dirty="0" smtClean="0">
                <a:solidFill>
                  <a:prstClr val="black"/>
                </a:solidFill>
                <a:latin typeface="Times New Roman" pitchFamily="18" charset="0"/>
                <a:ea typeface="+mn-ea"/>
                <a:cs typeface="Times New Roman" pitchFamily="18" charset="0"/>
              </a:rPr>
              <a:t>Providing an alternative to traditional manual or joystick-controlled wheelchairs for people with conditions such as spinal cord injuries, ALS (amyotrophic lateral sclerosis), or cerebral palsy.</a:t>
            </a:r>
          </a:p>
          <a:p>
            <a:endParaRPr lang="en-US" dirty="0"/>
          </a:p>
        </p:txBody>
      </p:sp>
      <p:pic>
        <p:nvPicPr>
          <p:cNvPr id="6146" name="Picture 2" descr="How to Care for Loved Ones in Wheelchairs | NurseRegistry"/>
          <p:cNvPicPr>
            <a:picLocks noChangeAspect="1" noChangeArrowheads="1"/>
          </p:cNvPicPr>
          <p:nvPr/>
        </p:nvPicPr>
        <p:blipFill>
          <a:blip r:embed="rId2"/>
          <a:srcRect/>
          <a:stretch>
            <a:fillRect/>
          </a:stretch>
        </p:blipFill>
        <p:spPr bwMode="auto">
          <a:xfrm>
            <a:off x="5192486" y="1153884"/>
            <a:ext cx="6532880" cy="3419203"/>
          </a:xfrm>
          <a:prstGeom prst="rect">
            <a:avLst/>
          </a:prstGeom>
          <a:noFill/>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09600" y="274638"/>
            <a:ext cx="10972800" cy="617991"/>
          </a:xfrm>
          <a:solidFill>
            <a:schemeClr val="accent2"/>
          </a:solidFill>
        </p:spPr>
        <p:txBody>
          <a:bodyPr>
            <a:noAutofit/>
          </a:bodyPr>
          <a:lstStyle/>
          <a:p>
            <a:r>
              <a:rPr lang="en-IN" sz="4000" dirty="0" smtClean="0">
                <a:solidFill>
                  <a:schemeClr val="tx1"/>
                </a:solidFill>
                <a:latin typeface="Times New Roman" pitchFamily="18" charset="0"/>
                <a:cs typeface="Times New Roman" pitchFamily="18" charset="0"/>
              </a:rPr>
              <a:t>Methodology: </a:t>
            </a:r>
            <a:endParaRPr lang="en-US" sz="4000" dirty="0">
              <a:solidFill>
                <a:schemeClr val="tx1"/>
              </a:solidFill>
              <a:latin typeface="Times New Roman" pitchFamily="18" charset="0"/>
              <a:cs typeface="Times New Roman" pitchFamily="18" charset="0"/>
            </a:endParaRPr>
          </a:p>
        </p:txBody>
      </p:sp>
      <p:sp>
        <p:nvSpPr>
          <p:cNvPr id="2" name="Content Placeholder 1"/>
          <p:cNvSpPr>
            <a:spLocks noGrp="1"/>
          </p:cNvSpPr>
          <p:nvPr>
            <p:ph idx="1"/>
          </p:nvPr>
        </p:nvSpPr>
        <p:spPr>
          <a:xfrm>
            <a:off x="609600" y="1298449"/>
            <a:ext cx="11433048" cy="1142999"/>
          </a:xfrm>
        </p:spPr>
        <p:txBody>
          <a:bodyPr>
            <a:noAutofit/>
          </a:bodyPr>
          <a:lstStyle/>
          <a:p>
            <a:pPr>
              <a:buNone/>
            </a:pPr>
            <a:r>
              <a:rPr lang="en-GB" sz="2000" dirty="0" smtClean="0">
                <a:latin typeface="Times New Roman" pitchFamily="18" charset="0"/>
                <a:cs typeface="Times New Roman" pitchFamily="18" charset="0"/>
              </a:rPr>
              <a:t>The methodology behind a mind-controlled wheelchair involves several key steps that combine neuroscience, engineering, and computer science to translate a user's thoughts into wheelchair movement. </a:t>
            </a:r>
          </a:p>
          <a:p>
            <a:pPr>
              <a:buNone/>
            </a:pPr>
            <a:r>
              <a:rPr lang="en-GB" sz="2000" dirty="0" smtClean="0">
                <a:latin typeface="Times New Roman" pitchFamily="18" charset="0"/>
                <a:cs typeface="Times New Roman" pitchFamily="18" charset="0"/>
              </a:rPr>
              <a:t>	Here's a simplified breakdown of the process:</a:t>
            </a:r>
          </a:p>
          <a:p>
            <a:pPr>
              <a:buNone/>
            </a:pPr>
            <a:endParaRPr lang="en-IN" sz="2000" dirty="0" smtClean="0"/>
          </a:p>
          <a:p>
            <a:pPr>
              <a:buNone/>
            </a:pPr>
            <a:endParaRPr lang="en-US" sz="2000" b="1" dirty="0">
              <a:latin typeface="Times New Roman" pitchFamily="18" charset="0"/>
              <a:cs typeface="Times New Roman" pitchFamily="18" charset="0"/>
            </a:endParaRPr>
          </a:p>
        </p:txBody>
      </p:sp>
      <p:sp>
        <p:nvSpPr>
          <p:cNvPr id="4" name="TextBox 3"/>
          <p:cNvSpPr txBox="1"/>
          <p:nvPr/>
        </p:nvSpPr>
        <p:spPr>
          <a:xfrm>
            <a:off x="555170" y="2545080"/>
            <a:ext cx="5604837" cy="3662541"/>
          </a:xfrm>
          <a:prstGeom prst="rect">
            <a:avLst/>
          </a:prstGeom>
          <a:noFill/>
        </p:spPr>
        <p:txBody>
          <a:bodyPr wrap="square" rtlCol="0">
            <a:spAutoFit/>
          </a:bodyPr>
          <a:lstStyle/>
          <a:p>
            <a:pPr>
              <a:buNone/>
            </a:pPr>
            <a:r>
              <a:rPr lang="en-US" sz="2400" b="1" dirty="0" smtClean="0">
                <a:solidFill>
                  <a:srgbClr val="FF0000"/>
                </a:solidFill>
                <a:latin typeface="Times New Roman" pitchFamily="18" charset="0"/>
                <a:cs typeface="Times New Roman" pitchFamily="18" charset="0"/>
              </a:rPr>
              <a:t>Brain-Computer Interface (BCI) Setup:</a:t>
            </a:r>
          </a:p>
          <a:p>
            <a:pPr>
              <a:buNone/>
            </a:pPr>
            <a:endParaRPr lang="en-US" b="1" dirty="0" smtClean="0">
              <a:latin typeface="Times New Roman" pitchFamily="18" charset="0"/>
              <a:cs typeface="Times New Roman" pitchFamily="18" charset="0"/>
            </a:endParaRPr>
          </a:p>
          <a:p>
            <a:pPr lvl="3">
              <a:buBlip>
                <a:blip r:embed="rId2"/>
              </a:buBlip>
            </a:pPr>
            <a:r>
              <a:rPr lang="en-IN" sz="2000" b="1" dirty="0" smtClean="0">
                <a:latin typeface="Times New Roman" pitchFamily="18" charset="0"/>
                <a:cs typeface="Times New Roman" pitchFamily="18" charset="0"/>
              </a:rPr>
              <a:t> </a:t>
            </a:r>
            <a:r>
              <a:rPr lang="en-GB" sz="2000" b="1" dirty="0" smtClean="0">
                <a:latin typeface="Times New Roman" pitchFamily="18" charset="0"/>
                <a:cs typeface="Times New Roman" pitchFamily="18" charset="0"/>
              </a:rPr>
              <a:t>Electrode Placement: </a:t>
            </a:r>
            <a:r>
              <a:rPr lang="en-GB" sz="2000" dirty="0" smtClean="0">
                <a:latin typeface="Times New Roman" pitchFamily="18" charset="0"/>
                <a:cs typeface="Times New Roman" pitchFamily="18" charset="0"/>
              </a:rPr>
              <a:t>Electrodes are placed on the scalp or implanted in the brain (for more advanced setups) to detect brainwave activity using EEG </a:t>
            </a:r>
            <a:r>
              <a:rPr lang="en-US" sz="2000" dirty="0" smtClean="0">
                <a:latin typeface="Times New Roman" pitchFamily="18" charset="0"/>
                <a:cs typeface="Times New Roman" pitchFamily="18" charset="0"/>
              </a:rPr>
              <a:t>(electroencephalography).</a:t>
            </a:r>
          </a:p>
          <a:p>
            <a:pPr lvl="3"/>
            <a:endParaRPr lang="en-US" sz="2000" dirty="0" smtClean="0">
              <a:latin typeface="Times New Roman" pitchFamily="18" charset="0"/>
              <a:cs typeface="Times New Roman" pitchFamily="18" charset="0"/>
            </a:endParaRPr>
          </a:p>
          <a:p>
            <a:pPr lvl="3">
              <a:buBlip>
                <a:blip r:embed="rId2"/>
              </a:buBlip>
            </a:pPr>
            <a:r>
              <a:rPr lang="en-US" sz="2000" b="1" dirty="0" smtClean="0">
                <a:latin typeface="Times New Roman" pitchFamily="18" charset="0"/>
                <a:cs typeface="Times New Roman" pitchFamily="18" charset="0"/>
              </a:rPr>
              <a:t> </a:t>
            </a:r>
            <a:r>
              <a:rPr lang="en-GB" sz="2000" b="1" dirty="0" smtClean="0">
                <a:latin typeface="Times New Roman" pitchFamily="18" charset="0"/>
                <a:cs typeface="Times New Roman" pitchFamily="18" charset="0"/>
              </a:rPr>
              <a:t>Signal Acquisition: </a:t>
            </a:r>
            <a:r>
              <a:rPr lang="en-GB" sz="2000" dirty="0" smtClean="0">
                <a:latin typeface="Times New Roman" pitchFamily="18" charset="0"/>
                <a:cs typeface="Times New Roman" pitchFamily="18" charset="0"/>
              </a:rPr>
              <a:t>The electrodes capture electrical signals from the brain </a:t>
            </a:r>
            <a:r>
              <a:rPr lang="en-US" sz="2000" dirty="0" smtClean="0">
                <a:latin typeface="Times New Roman" pitchFamily="18" charset="0"/>
                <a:cs typeface="Times New Roman" pitchFamily="18" charset="0"/>
              </a:rPr>
              <a:t>that correspond </a:t>
            </a:r>
            <a:r>
              <a:rPr lang="en-GB" sz="2000" dirty="0" smtClean="0">
                <a:latin typeface="Times New Roman" pitchFamily="18" charset="0"/>
                <a:cs typeface="Times New Roman" pitchFamily="18" charset="0"/>
              </a:rPr>
              <a:t>to the user’s intentions, such as the desire to move forward or turn.</a:t>
            </a:r>
            <a:r>
              <a:rPr lang="en-US" sz="2000" dirty="0" smtClean="0">
                <a:latin typeface="Times New Roman" pitchFamily="18" charset="0"/>
                <a:cs typeface="Times New Roman" pitchFamily="18" charset="0"/>
              </a:rPr>
              <a:t> </a:t>
            </a:r>
          </a:p>
          <a:p>
            <a:endParaRPr lang="en-US" dirty="0"/>
          </a:p>
        </p:txBody>
      </p:sp>
      <p:pic>
        <p:nvPicPr>
          <p:cNvPr id="4098" name="Picture 2" descr="what is a brain-computer interface"/>
          <p:cNvPicPr>
            <a:picLocks noChangeAspect="1" noChangeArrowheads="1"/>
          </p:cNvPicPr>
          <p:nvPr/>
        </p:nvPicPr>
        <p:blipFill>
          <a:blip r:embed="rId3"/>
          <a:srcRect/>
          <a:stretch>
            <a:fillRect/>
          </a:stretch>
        </p:blipFill>
        <p:spPr bwMode="auto">
          <a:xfrm>
            <a:off x="6193133" y="2560320"/>
            <a:ext cx="5206514" cy="3436239"/>
          </a:xfrm>
          <a:prstGeom prst="rect">
            <a:avLst/>
          </a:prstGeom>
          <a:noFill/>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a:spLocks noGrp="1"/>
          </p:cNvSpPr>
          <p:nvPr>
            <p:ph idx="1"/>
          </p:nvPr>
        </p:nvSpPr>
        <p:spPr>
          <a:xfrm>
            <a:off x="609600" y="484188"/>
            <a:ext cx="5590032" cy="5349875"/>
          </a:xfrm>
        </p:spPr>
        <p:txBody>
          <a:bodyPr>
            <a:normAutofit fontScale="92500" lnSpcReduction="10000"/>
          </a:bodyPr>
          <a:lstStyle/>
          <a:p>
            <a:pPr>
              <a:buNone/>
            </a:pPr>
            <a:r>
              <a:rPr lang="en-US" sz="2600" b="1" dirty="0" smtClean="0">
                <a:solidFill>
                  <a:srgbClr val="FF0000"/>
                </a:solidFill>
                <a:latin typeface="Times New Roman" pitchFamily="18" charset="0"/>
                <a:cs typeface="Times New Roman" pitchFamily="18" charset="0"/>
              </a:rPr>
              <a:t>Signal Processing:</a:t>
            </a:r>
          </a:p>
          <a:p>
            <a:pPr>
              <a:buNone/>
            </a:pPr>
            <a:endParaRPr lang="en-US" sz="2000" b="1" dirty="0" smtClean="0">
              <a:latin typeface="Times New Roman" pitchFamily="18" charset="0"/>
              <a:cs typeface="Times New Roman" pitchFamily="18" charset="0"/>
            </a:endParaRPr>
          </a:p>
          <a:p>
            <a:pPr marL="566928" indent="-457200">
              <a:buFont typeface="+mj-lt"/>
              <a:buAutoNum type="arabicPeriod"/>
            </a:pPr>
            <a:r>
              <a:rPr lang="en-GB" sz="2000" b="1" dirty="0" smtClean="0">
                <a:latin typeface="Times New Roman" pitchFamily="18" charset="0"/>
                <a:cs typeface="Times New Roman" pitchFamily="18" charset="0"/>
              </a:rPr>
              <a:t>Pre-processing: </a:t>
            </a:r>
            <a:r>
              <a:rPr lang="en-GB" sz="2000" dirty="0" smtClean="0">
                <a:latin typeface="Times New Roman" pitchFamily="18" charset="0"/>
                <a:cs typeface="Times New Roman" pitchFamily="18" charset="0"/>
              </a:rPr>
              <a:t>The raw EEG data often contains noise (irrelevant signals), so it needs to be cleaned up. Techniques like filtering and removal of unwanted signals are used to improve the quality of the brain signals.</a:t>
            </a:r>
          </a:p>
          <a:p>
            <a:pPr marL="566928" indent="-457200">
              <a:buFont typeface="+mj-lt"/>
              <a:buAutoNum type="arabicPeriod"/>
            </a:pPr>
            <a:endParaRPr lang="en-GB" sz="2000" dirty="0" smtClean="0">
              <a:latin typeface="Times New Roman" pitchFamily="18" charset="0"/>
              <a:cs typeface="Times New Roman" pitchFamily="18" charset="0"/>
            </a:endParaRPr>
          </a:p>
          <a:p>
            <a:pPr marL="566928" indent="-457200">
              <a:buFont typeface="+mj-lt"/>
              <a:buAutoNum type="arabicPeriod"/>
            </a:pPr>
            <a:r>
              <a:rPr lang="en-GB" sz="2000" b="1" dirty="0" smtClean="0">
                <a:latin typeface="Times New Roman" pitchFamily="18" charset="0"/>
                <a:cs typeface="Times New Roman" pitchFamily="18" charset="0"/>
              </a:rPr>
              <a:t>Feature Extraction: </a:t>
            </a:r>
            <a:r>
              <a:rPr lang="en-GB" sz="2000" dirty="0" smtClean="0">
                <a:latin typeface="Times New Roman" pitchFamily="18" charset="0"/>
                <a:cs typeface="Times New Roman" pitchFamily="18" charset="0"/>
              </a:rPr>
              <a:t>The system identifies specific patterns or features in the brain signals associated with different thoughts or mental commands, like focusing on an object or thinking of a particular action.</a:t>
            </a:r>
          </a:p>
          <a:p>
            <a:pPr marL="566928" indent="-457200">
              <a:buFont typeface="+mj-lt"/>
              <a:buAutoNum type="arabicPeriod"/>
            </a:pPr>
            <a:endParaRPr lang="en-GB" sz="2000" b="1" dirty="0" smtClean="0">
              <a:latin typeface="Times New Roman" pitchFamily="18" charset="0"/>
              <a:cs typeface="Times New Roman" pitchFamily="18" charset="0"/>
            </a:endParaRPr>
          </a:p>
          <a:p>
            <a:pPr marL="566928" indent="-457200">
              <a:buFont typeface="+mj-lt"/>
              <a:buAutoNum type="arabicPeriod"/>
            </a:pPr>
            <a:r>
              <a:rPr lang="en-GB" sz="2000" b="1" dirty="0" smtClean="0">
                <a:latin typeface="Times New Roman" pitchFamily="18" charset="0"/>
                <a:cs typeface="Times New Roman" pitchFamily="18" charset="0"/>
              </a:rPr>
              <a:t>Classification: </a:t>
            </a:r>
            <a:r>
              <a:rPr lang="en-GB" sz="2000" dirty="0" smtClean="0">
                <a:latin typeface="Times New Roman" pitchFamily="18" charset="0"/>
                <a:cs typeface="Times New Roman" pitchFamily="18" charset="0"/>
              </a:rPr>
              <a:t>A machine learning algorithm is trained to classify the brain signal patterns into corresponding wheelchair commands (e.g., move forward, </a:t>
            </a:r>
            <a:r>
              <a:rPr lang="en-US" sz="2000" dirty="0" smtClean="0">
                <a:latin typeface="Times New Roman" pitchFamily="18" charset="0"/>
                <a:cs typeface="Times New Roman" pitchFamily="18" charset="0"/>
              </a:rPr>
              <a:t>turn left, stop).</a:t>
            </a:r>
            <a:endParaRPr lang="en-US" sz="2000" dirty="0">
              <a:latin typeface="Times New Roman" pitchFamily="18" charset="0"/>
              <a:cs typeface="Times New Roman" pitchFamily="18" charset="0"/>
            </a:endParaRPr>
          </a:p>
        </p:txBody>
      </p:sp>
      <p:pic>
        <p:nvPicPr>
          <p:cNvPr id="3074" name="Picture 2" descr="Thumbnail"/>
          <p:cNvPicPr>
            <a:picLocks noChangeAspect="1" noChangeArrowheads="1"/>
          </p:cNvPicPr>
          <p:nvPr/>
        </p:nvPicPr>
        <p:blipFill>
          <a:blip r:embed="rId2"/>
          <a:srcRect/>
          <a:stretch>
            <a:fillRect/>
          </a:stretch>
        </p:blipFill>
        <p:spPr bwMode="auto">
          <a:xfrm>
            <a:off x="6656833" y="3383280"/>
            <a:ext cx="4700142" cy="2390648"/>
          </a:xfrm>
          <a:prstGeom prst="rect">
            <a:avLst/>
          </a:prstGeom>
          <a:noFill/>
        </p:spPr>
      </p:pic>
      <p:pic>
        <p:nvPicPr>
          <p:cNvPr id="3076" name="Picture 4" descr="Artifacts in EEG and how to remove them: ATAR, ICA | by Nìkεsh βajaj |  Medium"/>
          <p:cNvPicPr>
            <a:picLocks noChangeAspect="1" noChangeArrowheads="1"/>
          </p:cNvPicPr>
          <p:nvPr/>
        </p:nvPicPr>
        <p:blipFill>
          <a:blip r:embed="rId3"/>
          <a:srcRect/>
          <a:stretch>
            <a:fillRect/>
          </a:stretch>
        </p:blipFill>
        <p:spPr bwMode="auto">
          <a:xfrm>
            <a:off x="6156452" y="658368"/>
            <a:ext cx="6035548" cy="5094415"/>
          </a:xfrm>
          <a:prstGeom prst="rect">
            <a:avLst/>
          </a:prstGeom>
          <a:noFill/>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09600" y="347473"/>
            <a:ext cx="6248400" cy="5659820"/>
          </a:xfrm>
        </p:spPr>
        <p:txBody>
          <a:bodyPr>
            <a:normAutofit/>
          </a:bodyPr>
          <a:lstStyle/>
          <a:p>
            <a:pPr>
              <a:buNone/>
            </a:pPr>
            <a:r>
              <a:rPr lang="en-US" sz="2400" b="1" dirty="0" smtClean="0">
                <a:solidFill>
                  <a:srgbClr val="FF0000"/>
                </a:solidFill>
                <a:latin typeface="Times New Roman" pitchFamily="18" charset="0"/>
                <a:cs typeface="Times New Roman" pitchFamily="18" charset="0"/>
              </a:rPr>
              <a:t>User Intent Mapping:</a:t>
            </a:r>
          </a:p>
          <a:p>
            <a:pPr>
              <a:buNone/>
            </a:pPr>
            <a:endParaRPr lang="en-US" sz="2400" b="1" dirty="0" smtClean="0">
              <a:latin typeface="Times New Roman" pitchFamily="18" charset="0"/>
              <a:cs typeface="Times New Roman" pitchFamily="18" charset="0"/>
            </a:endParaRPr>
          </a:p>
          <a:p>
            <a:pPr marL="566928" indent="-457200">
              <a:buFont typeface="+mj-lt"/>
              <a:buAutoNum type="arabicPeriod"/>
            </a:pPr>
            <a:r>
              <a:rPr lang="en-GB" sz="2000" b="1" dirty="0" smtClean="0">
                <a:latin typeface="Times New Roman" pitchFamily="18" charset="0"/>
                <a:cs typeface="Times New Roman" pitchFamily="18" charset="0"/>
              </a:rPr>
              <a:t>Calibration and Training: </a:t>
            </a:r>
            <a:r>
              <a:rPr lang="en-GB" sz="2000" dirty="0" smtClean="0">
                <a:latin typeface="Times New Roman" pitchFamily="18" charset="0"/>
                <a:cs typeface="Times New Roman" pitchFamily="18" charset="0"/>
              </a:rPr>
              <a:t>The system is calibrated to each individual user. The user is typically asked to perform mental tasks (like imagining hand movements or focusing on objects), which the system learns to interpret as specific movement commands for the wheelchair.</a:t>
            </a:r>
          </a:p>
          <a:p>
            <a:pPr marL="566928" indent="-457200">
              <a:buFont typeface="+mj-lt"/>
              <a:buAutoNum type="arabicPeriod"/>
            </a:pPr>
            <a:endParaRPr lang="en-GB" sz="2000" dirty="0" smtClean="0">
              <a:latin typeface="Times New Roman" pitchFamily="18" charset="0"/>
              <a:cs typeface="Times New Roman" pitchFamily="18" charset="0"/>
            </a:endParaRPr>
          </a:p>
          <a:p>
            <a:pPr marL="566928" indent="-457200">
              <a:buFont typeface="+mj-lt"/>
              <a:buAutoNum type="arabicPeriod"/>
            </a:pPr>
            <a:r>
              <a:rPr lang="en-GB" sz="2000" b="1" dirty="0" smtClean="0">
                <a:latin typeface="Times New Roman" pitchFamily="18" charset="0"/>
                <a:cs typeface="Times New Roman" pitchFamily="18" charset="0"/>
              </a:rPr>
              <a:t>Real-Time Feedback: </a:t>
            </a:r>
            <a:r>
              <a:rPr lang="en-GB" sz="2000" dirty="0" smtClean="0">
                <a:latin typeface="Times New Roman" pitchFamily="18" charset="0"/>
                <a:cs typeface="Times New Roman" pitchFamily="18" charset="0"/>
              </a:rPr>
              <a:t>The system provides real-time feedback to the user, allowing them to adjust their thought patterns to refine control over the </a:t>
            </a:r>
            <a:r>
              <a:rPr lang="en-US" sz="2000" dirty="0" smtClean="0">
                <a:latin typeface="Times New Roman" pitchFamily="18" charset="0"/>
                <a:cs typeface="Times New Roman" pitchFamily="18" charset="0"/>
              </a:rPr>
              <a:t>wheelchair.</a:t>
            </a:r>
          </a:p>
          <a:p>
            <a:pPr marL="566928" indent="-457200">
              <a:buFont typeface="+mj-lt"/>
              <a:buAutoNum type="arabicPeriod"/>
            </a:pPr>
            <a:endParaRPr lang="en-US" sz="2000" dirty="0" smtClean="0">
              <a:latin typeface="Times New Roman" pitchFamily="18" charset="0"/>
              <a:cs typeface="Times New Roman" pitchFamily="18" charset="0"/>
            </a:endParaRPr>
          </a:p>
          <a:p>
            <a:pPr marL="566928" indent="-457200">
              <a:buNone/>
            </a:pPr>
            <a:endParaRPr lang="en-US" sz="2000" dirty="0">
              <a:latin typeface="Times New Roman" pitchFamily="18" charset="0"/>
              <a:cs typeface="Times New Roman" pitchFamily="18" charset="0"/>
            </a:endParaRPr>
          </a:p>
        </p:txBody>
      </p:sp>
      <p:pic>
        <p:nvPicPr>
          <p:cNvPr id="2050" name="Picture 2" descr="How a mindful approach to computer and smartphone use might just make you  happier"/>
          <p:cNvPicPr>
            <a:picLocks noChangeAspect="1" noChangeArrowheads="1"/>
          </p:cNvPicPr>
          <p:nvPr/>
        </p:nvPicPr>
        <p:blipFill>
          <a:blip r:embed="rId2"/>
          <a:srcRect/>
          <a:stretch>
            <a:fillRect/>
          </a:stretch>
        </p:blipFill>
        <p:spPr bwMode="auto">
          <a:xfrm>
            <a:off x="7025640" y="1112520"/>
            <a:ext cx="4617719" cy="4505325"/>
          </a:xfrm>
          <a:prstGeom prst="rect">
            <a:avLst/>
          </a:prstGeom>
          <a:noFill/>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582168" y="530352"/>
            <a:ext cx="5571744" cy="5339780"/>
          </a:xfrm>
        </p:spPr>
        <p:txBody>
          <a:bodyPr/>
          <a:lstStyle/>
          <a:p>
            <a:pPr marL="566928" lvl="0" indent="-457200">
              <a:buClr>
                <a:srgbClr val="4F81BD"/>
              </a:buClr>
              <a:buNone/>
            </a:pPr>
            <a:r>
              <a:rPr lang="en-GB" sz="2800" b="1" dirty="0" smtClean="0">
                <a:solidFill>
                  <a:srgbClr val="FF0000"/>
                </a:solidFill>
                <a:latin typeface="Times New Roman" pitchFamily="18" charset="0"/>
                <a:cs typeface="Times New Roman" pitchFamily="18" charset="0"/>
              </a:rPr>
              <a:t>Wheelchair Control:</a:t>
            </a:r>
          </a:p>
          <a:p>
            <a:pPr marL="566928" lvl="0" indent="-457200">
              <a:buClr>
                <a:srgbClr val="4F81BD"/>
              </a:buClr>
              <a:buNone/>
            </a:pPr>
            <a:endParaRPr lang="en-GB" sz="2400" b="1" dirty="0" smtClean="0">
              <a:solidFill>
                <a:prstClr val="black"/>
              </a:solidFill>
              <a:latin typeface="Times New Roman" pitchFamily="18" charset="0"/>
              <a:cs typeface="Times New Roman" pitchFamily="18" charset="0"/>
            </a:endParaRPr>
          </a:p>
          <a:p>
            <a:pPr marL="566928" lvl="0" indent="-457200">
              <a:buClr>
                <a:srgbClr val="4F81BD"/>
              </a:buClr>
              <a:buNone/>
            </a:pPr>
            <a:r>
              <a:rPr lang="en-GB" sz="2200" b="1" dirty="0" smtClean="0">
                <a:solidFill>
                  <a:prstClr val="black"/>
                </a:solidFill>
                <a:latin typeface="Times New Roman" pitchFamily="18" charset="0"/>
                <a:cs typeface="Times New Roman" pitchFamily="18" charset="0"/>
              </a:rPr>
              <a:t>	Signal Transmission: </a:t>
            </a:r>
            <a:r>
              <a:rPr lang="en-GB" sz="2200" dirty="0" smtClean="0">
                <a:solidFill>
                  <a:prstClr val="black"/>
                </a:solidFill>
                <a:latin typeface="Times New Roman" pitchFamily="18" charset="0"/>
                <a:cs typeface="Times New Roman" pitchFamily="18" charset="0"/>
              </a:rPr>
              <a:t>Once the brain signals are processed and classified, they are transmitted to the wheelchair's control system.</a:t>
            </a:r>
          </a:p>
          <a:p>
            <a:pPr marL="566928" lvl="0" indent="-457200">
              <a:buClr>
                <a:srgbClr val="4F81BD"/>
              </a:buClr>
              <a:buNone/>
            </a:pPr>
            <a:endParaRPr lang="en-GB" sz="2200" dirty="0" smtClean="0">
              <a:solidFill>
                <a:prstClr val="black"/>
              </a:solidFill>
              <a:latin typeface="Times New Roman" pitchFamily="18" charset="0"/>
              <a:cs typeface="Times New Roman" pitchFamily="18" charset="0"/>
            </a:endParaRPr>
          </a:p>
          <a:p>
            <a:pPr marL="566928" lvl="0" indent="-457200">
              <a:buClr>
                <a:srgbClr val="4F81BD"/>
              </a:buClr>
              <a:buNone/>
            </a:pPr>
            <a:r>
              <a:rPr lang="en-GB" sz="2200" b="1" dirty="0" smtClean="0">
                <a:solidFill>
                  <a:prstClr val="black"/>
                </a:solidFill>
                <a:latin typeface="Times New Roman" pitchFamily="18" charset="0"/>
                <a:cs typeface="Times New Roman" pitchFamily="18" charset="0"/>
              </a:rPr>
              <a:t>	Motor Control: </a:t>
            </a:r>
            <a:r>
              <a:rPr lang="en-GB" sz="2200" dirty="0" smtClean="0">
                <a:solidFill>
                  <a:prstClr val="black"/>
                </a:solidFill>
                <a:latin typeface="Times New Roman" pitchFamily="18" charset="0"/>
                <a:cs typeface="Times New Roman" pitchFamily="18" charset="0"/>
              </a:rPr>
              <a:t>The wheel chair's motors respond to these signals, executing the appropriate action (e.g., moving forward, turning left, etc.). The system ensures smooth and safe navigation, incorporating safety mechanisms like obstacle detection.</a:t>
            </a:r>
          </a:p>
          <a:p>
            <a:pPr>
              <a:buNone/>
            </a:pPr>
            <a:endParaRPr lang="en-US" dirty="0"/>
          </a:p>
        </p:txBody>
      </p:sp>
      <p:pic>
        <p:nvPicPr>
          <p:cNvPr id="2050" name="Picture 2" descr="Lightweight Folding Electric Wheelchair – Kerdo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64351" y="813816"/>
            <a:ext cx="4480433" cy="4910328"/>
          </a:xfrm>
          <a:prstGeom prst="rect">
            <a:avLst/>
          </a:prstGeom>
          <a:noFill/>
          <a:effectLst>
            <a:glow rad="101600">
              <a:schemeClr val="accent3">
                <a:satMod val="175000"/>
                <a:alpha val="40000"/>
              </a:schemeClr>
            </a:glow>
          </a:effectLst>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09600" y="438913"/>
            <a:ext cx="10972800" cy="5404103"/>
          </a:xfrm>
        </p:spPr>
        <p:txBody>
          <a:bodyPr>
            <a:normAutofit/>
          </a:bodyPr>
          <a:lstStyle/>
          <a:p>
            <a:pPr lvl="0">
              <a:buNone/>
            </a:pPr>
            <a:r>
              <a:rPr lang="en-US" sz="2400" b="1" dirty="0" smtClean="0">
                <a:solidFill>
                  <a:srgbClr val="FF0000"/>
                </a:solidFill>
                <a:latin typeface="Times New Roman" pitchFamily="18" charset="0"/>
                <a:cs typeface="Times New Roman" pitchFamily="18" charset="0"/>
              </a:rPr>
              <a:t>Continuous Learning and Adaptation:</a:t>
            </a:r>
          </a:p>
          <a:p>
            <a:pPr marL="566928" lvl="0" indent="-457200">
              <a:buFont typeface="+mj-lt"/>
              <a:buAutoNum type="arabicPeriod"/>
            </a:pPr>
            <a:r>
              <a:rPr lang="en-US" sz="2000" b="1" dirty="0" smtClean="0">
                <a:latin typeface="Times New Roman" pitchFamily="18" charset="0"/>
                <a:cs typeface="Times New Roman" pitchFamily="18" charset="0"/>
              </a:rPr>
              <a:t>User-Specific Adaptation: </a:t>
            </a:r>
            <a:r>
              <a:rPr lang="en-US" sz="2000" dirty="0" smtClean="0">
                <a:latin typeface="Times New Roman" pitchFamily="18" charset="0"/>
                <a:cs typeface="Times New Roman" pitchFamily="18" charset="0"/>
              </a:rPr>
              <a:t>Over time, the system learns from the user’s brain activity and fine-tunes its responses to better match their intent, leading to smoother and more intuitive control.</a:t>
            </a:r>
          </a:p>
          <a:p>
            <a:pPr marL="566928" lvl="0" indent="-457200">
              <a:buFont typeface="+mj-lt"/>
              <a:buAutoNum type="arabicPeriod"/>
            </a:pPr>
            <a:endParaRPr lang="en-US" sz="2000" dirty="0" smtClean="0">
              <a:latin typeface="Times New Roman" pitchFamily="18" charset="0"/>
              <a:cs typeface="Times New Roman" pitchFamily="18" charset="0"/>
            </a:endParaRPr>
          </a:p>
          <a:p>
            <a:pPr marL="566928" lvl="0" indent="-457200">
              <a:buFont typeface="+mj-lt"/>
              <a:buAutoNum type="arabicPeriod"/>
            </a:pPr>
            <a:r>
              <a:rPr lang="en-US" sz="2000" b="1" dirty="0" smtClean="0">
                <a:latin typeface="Times New Roman" pitchFamily="18" charset="0"/>
                <a:cs typeface="Times New Roman" pitchFamily="18" charset="0"/>
              </a:rPr>
              <a:t>Error Handling and Correction: </a:t>
            </a:r>
            <a:r>
              <a:rPr lang="en-US" sz="2000" dirty="0" smtClean="0">
                <a:latin typeface="Times New Roman" pitchFamily="18" charset="0"/>
                <a:cs typeface="Times New Roman" pitchFamily="18" charset="0"/>
              </a:rPr>
              <a:t>In case of incorrect movements, the system can have built-in mechanisms for error detection and correction, allowing the user to stop or adjust commands.</a:t>
            </a:r>
          </a:p>
          <a:p>
            <a:pPr marL="566928" lvl="0" indent="-457200">
              <a:buNone/>
            </a:pPr>
            <a:endParaRPr lang="en-IN" sz="2000" dirty="0" smtClean="0">
              <a:latin typeface="Times New Roman" pitchFamily="18" charset="0"/>
              <a:cs typeface="Times New Roman" pitchFamily="18" charset="0"/>
            </a:endParaRPr>
          </a:p>
          <a:p>
            <a:pPr marL="566928" lvl="0" indent="-457200">
              <a:buNone/>
            </a:pPr>
            <a:r>
              <a:rPr lang="en-GB" sz="2400" b="1" dirty="0" smtClean="0">
                <a:solidFill>
                  <a:srgbClr val="FF0000"/>
                </a:solidFill>
                <a:latin typeface="Times New Roman" pitchFamily="18" charset="0"/>
                <a:cs typeface="Times New Roman" pitchFamily="18" charset="0"/>
              </a:rPr>
              <a:t>	Testing and Validation:</a:t>
            </a:r>
          </a:p>
          <a:p>
            <a:pPr marL="566928" lvl="0" indent="-457200">
              <a:buFont typeface="+mj-lt"/>
              <a:buAutoNum type="arabicPeriod"/>
            </a:pPr>
            <a:r>
              <a:rPr lang="en-GB" sz="2000" b="1" dirty="0" smtClean="0">
                <a:latin typeface="Times New Roman" pitchFamily="18" charset="0"/>
                <a:cs typeface="Times New Roman" pitchFamily="18" charset="0"/>
              </a:rPr>
              <a:t>Lab-Based Testing: </a:t>
            </a:r>
            <a:r>
              <a:rPr lang="en-GB" sz="2000" dirty="0" smtClean="0">
                <a:latin typeface="Times New Roman" pitchFamily="18" charset="0"/>
                <a:cs typeface="Times New Roman" pitchFamily="18" charset="0"/>
              </a:rPr>
              <a:t>The system undergoes rigorous testing in controlled environments where it is evaluated for accuracy, responsiveness, and safety.</a:t>
            </a:r>
          </a:p>
          <a:p>
            <a:pPr marL="566928" lvl="0" indent="-457200">
              <a:buFont typeface="+mj-lt"/>
              <a:buAutoNum type="arabicPeriod"/>
            </a:pPr>
            <a:endParaRPr lang="en-GB" sz="2000" dirty="0" smtClean="0">
              <a:latin typeface="Times New Roman" pitchFamily="18" charset="0"/>
              <a:cs typeface="Times New Roman" pitchFamily="18" charset="0"/>
            </a:endParaRPr>
          </a:p>
          <a:p>
            <a:pPr marL="566928" lvl="0" indent="-457200">
              <a:buFont typeface="+mj-lt"/>
              <a:buAutoNum type="arabicPeriod"/>
            </a:pPr>
            <a:r>
              <a:rPr lang="en-GB" sz="2000" b="1" dirty="0" smtClean="0">
                <a:latin typeface="Times New Roman" pitchFamily="18" charset="0"/>
                <a:cs typeface="Times New Roman" pitchFamily="18" charset="0"/>
              </a:rPr>
              <a:t>Real-World Trials: </a:t>
            </a:r>
            <a:r>
              <a:rPr lang="en-GB" sz="2000" dirty="0" smtClean="0">
                <a:latin typeface="Times New Roman" pitchFamily="18" charset="0"/>
                <a:cs typeface="Times New Roman" pitchFamily="18" charset="0"/>
              </a:rPr>
              <a:t>The wheel chair is tested in real-world scenarios, often involving people with disabilities and make adjustments based on feedback.</a:t>
            </a:r>
          </a:p>
          <a:p>
            <a:pPr marL="566928" lvl="0" indent="-457200">
              <a:buNone/>
            </a:pPr>
            <a:endParaRPr lang="en-US" sz="2000" dirty="0">
              <a:latin typeface="Times New Roman" pitchFamily="18" charset="0"/>
              <a:cs typeface="Times New Roman" pitchFamily="18"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09600" y="274638"/>
            <a:ext cx="10972800" cy="683305"/>
          </a:xfrm>
          <a:solidFill>
            <a:schemeClr val="accent2"/>
          </a:solidFill>
        </p:spPr>
        <p:txBody>
          <a:bodyPr>
            <a:noAutofit/>
          </a:bodyPr>
          <a:lstStyle/>
          <a:p>
            <a:r>
              <a:rPr lang="en-IN" sz="4000" dirty="0" smtClean="0">
                <a:solidFill>
                  <a:schemeClr val="tx1"/>
                </a:solidFill>
                <a:latin typeface="Times New Roman" pitchFamily="18" charset="0"/>
                <a:cs typeface="Times New Roman" pitchFamily="18" charset="0"/>
              </a:rPr>
              <a:t>  Stage 1- Planning and Conceptualization</a:t>
            </a:r>
            <a:endParaRPr lang="en-US" sz="4000" dirty="0">
              <a:solidFill>
                <a:schemeClr val="tx1"/>
              </a:solidFill>
              <a:latin typeface="Times New Roman" pitchFamily="18" charset="0"/>
              <a:cs typeface="Times New Roman" pitchFamily="18" charset="0"/>
            </a:endParaRPr>
          </a:p>
        </p:txBody>
      </p:sp>
      <p:sp>
        <p:nvSpPr>
          <p:cNvPr id="2" name="Content Placeholder 1"/>
          <p:cNvSpPr>
            <a:spLocks noGrp="1"/>
          </p:cNvSpPr>
          <p:nvPr>
            <p:ph idx="1"/>
          </p:nvPr>
        </p:nvSpPr>
        <p:spPr>
          <a:xfrm>
            <a:off x="307976" y="1407092"/>
            <a:ext cx="10958738" cy="4431791"/>
          </a:xfrm>
        </p:spPr>
        <p:txBody>
          <a:bodyPr/>
          <a:lstStyle/>
          <a:p>
            <a:pPr lvl="0">
              <a:buClr>
                <a:srgbClr val="4F81BD"/>
              </a:buClr>
              <a:buNone/>
            </a:pPr>
            <a:r>
              <a:rPr lang="en-GB" sz="2000" dirty="0" smtClean="0">
                <a:solidFill>
                  <a:prstClr val="black"/>
                </a:solidFill>
                <a:latin typeface="Times New Roman" pitchFamily="18" charset="0"/>
                <a:cs typeface="Times New Roman" pitchFamily="18" charset="0"/>
              </a:rPr>
              <a:t> </a:t>
            </a:r>
            <a:endParaRPr lang="en-GB" sz="2000" dirty="0" smtClean="0">
              <a:solidFill>
                <a:prstClr val="black"/>
              </a:solidFill>
              <a:latin typeface="Times New Roman" pitchFamily="18" charset="0"/>
              <a:ea typeface="Cambria" panose="02040503050406030204" pitchFamily="18" charset="0"/>
              <a:cs typeface="Times New Roman" pitchFamily="18" charset="0"/>
            </a:endParaRPr>
          </a:p>
          <a:p>
            <a:pPr>
              <a:buNone/>
            </a:pPr>
            <a:endParaRPr lang="en-US" dirty="0"/>
          </a:p>
        </p:txBody>
      </p:sp>
      <p:sp>
        <p:nvSpPr>
          <p:cNvPr id="1026" name="AutoShape 2" descr="A modern brain-controlled wheelchair with sleek, futuristic design, featuring advanced sensors around the headrest and armrests, with a neural interface helmet on the user. The wheelchair is shown in a minimalist, high-tech setting with smooth, curved surfaces, glowing control panels, and a comfortable seat. The background includes subtle elements like a control screen displaying brainwave patterns and data. The scene is clean, innovative, and conveys a sense of advanced medical technology and independence."/>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6" name="object 2"/>
          <p:cNvPicPr/>
          <p:nvPr/>
        </p:nvPicPr>
        <p:blipFill>
          <a:blip r:embed="rId3" cstate="print"/>
          <a:stretch>
            <a:fillRect/>
          </a:stretch>
        </p:blipFill>
        <p:spPr>
          <a:xfrm>
            <a:off x="751114" y="3755571"/>
            <a:ext cx="4191000" cy="1839685"/>
          </a:xfrm>
          <a:prstGeom prst="rect">
            <a:avLst/>
          </a:prstGeom>
        </p:spPr>
      </p:pic>
      <p:pic>
        <p:nvPicPr>
          <p:cNvPr id="7" name="object 3"/>
          <p:cNvPicPr/>
          <p:nvPr/>
        </p:nvPicPr>
        <p:blipFill>
          <a:blip r:embed="rId4" cstate="print"/>
          <a:stretch>
            <a:fillRect/>
          </a:stretch>
        </p:blipFill>
        <p:spPr>
          <a:xfrm>
            <a:off x="6487886" y="2315390"/>
            <a:ext cx="5018314" cy="1712324"/>
          </a:xfrm>
          <a:prstGeom prst="rect">
            <a:avLst/>
          </a:prstGeom>
        </p:spPr>
      </p:pic>
      <p:sp>
        <p:nvSpPr>
          <p:cNvPr id="10" name="object 6"/>
          <p:cNvSpPr txBox="1"/>
          <p:nvPr/>
        </p:nvSpPr>
        <p:spPr>
          <a:xfrm>
            <a:off x="336761" y="1775459"/>
            <a:ext cx="4409410" cy="312265"/>
          </a:xfrm>
          <a:prstGeom prst="rect">
            <a:avLst/>
          </a:prstGeom>
          <a:ln w="9142">
            <a:solidFill>
              <a:srgbClr val="1F4BCC"/>
            </a:solidFill>
          </a:ln>
        </p:spPr>
        <p:txBody>
          <a:bodyPr vert="horz" wrap="square" lIns="0" tIns="88265" rIns="0" bIns="0" rtlCol="0">
            <a:spAutoFit/>
          </a:bodyPr>
          <a:lstStyle/>
          <a:p>
            <a:pPr marL="134620">
              <a:lnSpc>
                <a:spcPct val="100000"/>
              </a:lnSpc>
              <a:spcBef>
                <a:spcPts val="695"/>
              </a:spcBef>
            </a:pPr>
            <a:r>
              <a:rPr sz="1450" spc="-265" dirty="0" smtClean="0">
                <a:solidFill>
                  <a:srgbClr val="FFFFFF"/>
                </a:solidFill>
                <a:latin typeface="Consolas"/>
                <a:cs typeface="Consolas"/>
              </a:rPr>
              <a:t>UNDERSTANRNGBRA</a:t>
            </a:r>
            <a:r>
              <a:rPr lang="en-US" sz="1450" spc="-265" dirty="0" smtClean="0">
                <a:solidFill>
                  <a:srgbClr val="FFFFFF"/>
                </a:solidFill>
                <a:latin typeface="Consolas"/>
                <a:cs typeface="Consolas"/>
              </a:rPr>
              <a:t>222</a:t>
            </a:r>
            <a:r>
              <a:rPr sz="1450" spc="-265" dirty="0" smtClean="0">
                <a:solidFill>
                  <a:srgbClr val="FFFFFF"/>
                </a:solidFill>
                <a:latin typeface="Consolas"/>
                <a:cs typeface="Consolas"/>
              </a:rPr>
              <a:t>INWAØEØAT</a:t>
            </a:r>
            <a:endParaRPr sz="1450" dirty="0">
              <a:latin typeface="Consolas"/>
              <a:cs typeface="Consolas"/>
            </a:endParaRPr>
          </a:p>
        </p:txBody>
      </p:sp>
      <p:sp>
        <p:nvSpPr>
          <p:cNvPr id="17" name="object 11"/>
          <p:cNvSpPr txBox="1"/>
          <p:nvPr/>
        </p:nvSpPr>
        <p:spPr>
          <a:xfrm>
            <a:off x="5812971" y="4629834"/>
            <a:ext cx="4746172" cy="1846916"/>
          </a:xfrm>
          <a:prstGeom prst="rect">
            <a:avLst/>
          </a:prstGeom>
        </p:spPr>
        <p:txBody>
          <a:bodyPr vert="horz" wrap="square" lIns="0" tIns="82550" rIns="0" bIns="0" rtlCol="0">
            <a:spAutoFit/>
          </a:bodyPr>
          <a:lstStyle/>
          <a:p>
            <a:pPr marL="12700">
              <a:lnSpc>
                <a:spcPct val="100000"/>
              </a:lnSpc>
              <a:spcBef>
                <a:spcPts val="650"/>
              </a:spcBef>
            </a:pPr>
            <a:r>
              <a:rPr sz="1400" spc="-380" dirty="0" smtClean="0">
                <a:latin typeface="Arial MT"/>
                <a:cs typeface="Arial MT"/>
              </a:rPr>
              <a:t>I</a:t>
            </a:r>
            <a:r>
              <a:rPr lang="en-US" spc="-380" dirty="0">
                <a:latin typeface="Arial MT"/>
                <a:cs typeface="Arial MT"/>
              </a:rPr>
              <a:t> </a:t>
            </a:r>
            <a:r>
              <a:rPr lang="en-US" spc="-380" dirty="0" smtClean="0">
                <a:latin typeface="Arial MT"/>
                <a:cs typeface="Arial MT"/>
              </a:rPr>
              <a:t>                                                            </a:t>
            </a:r>
            <a:endParaRPr lang="en-US" sz="1400" spc="-484" dirty="0" smtClean="0">
              <a:latin typeface="Arial MT"/>
              <a:cs typeface="Arial MT"/>
            </a:endParaRPr>
          </a:p>
          <a:p>
            <a:pPr marL="12700">
              <a:lnSpc>
                <a:spcPct val="100000"/>
              </a:lnSpc>
              <a:spcBef>
                <a:spcPts val="650"/>
              </a:spcBef>
            </a:pPr>
            <a:endParaRPr sz="1400" dirty="0">
              <a:latin typeface="Arial MT"/>
              <a:cs typeface="Arial MT"/>
            </a:endParaRPr>
          </a:p>
          <a:p>
            <a:pPr marL="21590" marR="5080" indent="1270">
              <a:lnSpc>
                <a:spcPct val="115599"/>
              </a:lnSpc>
              <a:spcBef>
                <a:spcPts val="190"/>
              </a:spcBef>
            </a:pPr>
            <a:r>
              <a:rPr lang="en-US" sz="1600" spc="-70" dirty="0" smtClean="0">
                <a:latin typeface="Arial MT"/>
                <a:cs typeface="Arial MT"/>
              </a:rPr>
              <a:t> </a:t>
            </a:r>
            <a:endParaRPr lang="en-US" sz="900" spc="-10" dirty="0" smtClean="0">
              <a:latin typeface="Arial MT"/>
              <a:cs typeface="Arial MT"/>
            </a:endParaRPr>
          </a:p>
          <a:p>
            <a:pPr marL="21590" marR="5080" indent="1270">
              <a:lnSpc>
                <a:spcPct val="115599"/>
              </a:lnSpc>
              <a:spcBef>
                <a:spcPts val="190"/>
              </a:spcBef>
            </a:pPr>
            <a:endParaRPr lang="en-US" sz="900" spc="-10" dirty="0">
              <a:latin typeface="Arial MT"/>
              <a:cs typeface="Arial MT"/>
            </a:endParaRPr>
          </a:p>
          <a:p>
            <a:pPr marL="21590" marR="5080" indent="1270">
              <a:lnSpc>
                <a:spcPct val="115599"/>
              </a:lnSpc>
              <a:spcBef>
                <a:spcPts val="190"/>
              </a:spcBef>
            </a:pPr>
            <a:endParaRPr lang="en-US" sz="900" spc="-10" dirty="0" smtClean="0">
              <a:latin typeface="Arial MT"/>
              <a:cs typeface="Arial MT"/>
            </a:endParaRPr>
          </a:p>
          <a:p>
            <a:pPr marL="21590" marR="5080" indent="1270">
              <a:lnSpc>
                <a:spcPct val="115599"/>
              </a:lnSpc>
              <a:spcBef>
                <a:spcPts val="190"/>
              </a:spcBef>
            </a:pPr>
            <a:endParaRPr lang="en-US" sz="900" spc="-10" dirty="0">
              <a:latin typeface="Arial MT"/>
              <a:cs typeface="Arial MT"/>
            </a:endParaRPr>
          </a:p>
          <a:p>
            <a:pPr marL="21590" marR="5080" indent="1270">
              <a:lnSpc>
                <a:spcPct val="115599"/>
              </a:lnSpc>
              <a:spcBef>
                <a:spcPts val="190"/>
              </a:spcBef>
            </a:pPr>
            <a:endParaRPr lang="en-US" sz="900" spc="-10" dirty="0" smtClean="0">
              <a:latin typeface="Arial MT"/>
              <a:cs typeface="Arial MT"/>
            </a:endParaRPr>
          </a:p>
          <a:p>
            <a:pPr marL="21590" marR="5080" indent="1270">
              <a:lnSpc>
                <a:spcPct val="115599"/>
              </a:lnSpc>
              <a:spcBef>
                <a:spcPts val="190"/>
              </a:spcBef>
            </a:pPr>
            <a:endParaRPr sz="900" dirty="0">
              <a:latin typeface="Arial MT"/>
              <a:cs typeface="Arial MT"/>
            </a:endParaRPr>
          </a:p>
        </p:txBody>
      </p:sp>
      <p:pic>
        <p:nvPicPr>
          <p:cNvPr id="5"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6761" y="1775459"/>
            <a:ext cx="6057900" cy="1333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12971" y="4947556"/>
            <a:ext cx="6076950" cy="129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64028" y="546781"/>
            <a:ext cx="10014857" cy="759505"/>
          </a:xfrm>
        </p:spPr>
        <p:txBody>
          <a:bodyPr>
            <a:normAutofit/>
          </a:bodyPr>
          <a:lstStyle/>
          <a:p>
            <a:r>
              <a:rPr lang="en-US" sz="2800" dirty="0" smtClean="0"/>
              <a:t>Stage 2-System Design And Development</a:t>
            </a:r>
            <a:endParaRPr lang="en-IN" sz="2800" dirty="0"/>
          </a:p>
        </p:txBody>
      </p:sp>
      <p:pic>
        <p:nvPicPr>
          <p:cNvPr id="205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1390650" y="2663193"/>
            <a:ext cx="9037638" cy="2830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929394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2886" y="838201"/>
            <a:ext cx="9984760" cy="609600"/>
          </a:xfrm>
        </p:spPr>
        <p:txBody>
          <a:bodyPr>
            <a:normAutofit fontScale="90000"/>
          </a:bodyPr>
          <a:lstStyle/>
          <a:p>
            <a:r>
              <a:rPr lang="en-IN" dirty="0" smtClean="0"/>
              <a:t>Group:</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1734202257"/>
              </p:ext>
            </p:extLst>
          </p:nvPr>
        </p:nvGraphicFramePr>
        <p:xfrm>
          <a:off x="640080" y="1492914"/>
          <a:ext cx="11287759" cy="2173395"/>
        </p:xfrm>
        <a:graphic>
          <a:graphicData uri="http://schemas.openxmlformats.org/drawingml/2006/table">
            <a:tbl>
              <a:tblPr firstRow="1" bandRow="1"/>
              <a:tblGrid>
                <a:gridCol w="629920"/>
                <a:gridCol w="1930400"/>
                <a:gridCol w="2188029"/>
                <a:gridCol w="2028371"/>
                <a:gridCol w="4511039"/>
              </a:tblGrid>
              <a:tr h="893235">
                <a:tc>
                  <a:txBody>
                    <a:bodyPr/>
                    <a:lstStyle/>
                    <a:p>
                      <a:pPr algn="ctr"/>
                      <a:r>
                        <a:rPr lang="en-IN" dirty="0" smtClean="0">
                          <a:solidFill>
                            <a:srgbClr val="C00000"/>
                          </a:solidFill>
                        </a:rPr>
                        <a:t>Sl. No </a:t>
                      </a:r>
                      <a:endParaRPr lang="en-US" dirty="0">
                        <a:solidFill>
                          <a:srgbClr val="C00000"/>
                        </a:solidFill>
                      </a:endParaRPr>
                    </a:p>
                  </a:txBody>
                  <a:tcPr/>
                </a:tc>
                <a:tc>
                  <a:txBody>
                    <a:bodyPr/>
                    <a:lstStyle/>
                    <a:p>
                      <a:pPr algn="ctr"/>
                      <a:r>
                        <a:rPr lang="en-IN" dirty="0" smtClean="0">
                          <a:solidFill>
                            <a:srgbClr val="C00000"/>
                          </a:solidFill>
                        </a:rPr>
                        <a:t>Name </a:t>
                      </a:r>
                      <a:endParaRPr lang="en-US" dirty="0">
                        <a:solidFill>
                          <a:srgbClr val="C00000"/>
                        </a:solidFill>
                      </a:endParaRPr>
                    </a:p>
                  </a:txBody>
                  <a:tcPr/>
                </a:tc>
                <a:tc>
                  <a:txBody>
                    <a:bodyPr/>
                    <a:lstStyle/>
                    <a:p>
                      <a:pPr algn="ctr"/>
                      <a:r>
                        <a:rPr lang="en-IN" dirty="0" smtClean="0">
                          <a:solidFill>
                            <a:srgbClr val="C00000"/>
                          </a:solidFill>
                        </a:rPr>
                        <a:t>Register number</a:t>
                      </a:r>
                      <a:endParaRPr lang="en-US" dirty="0">
                        <a:solidFill>
                          <a:srgbClr val="C00000"/>
                        </a:solidFill>
                      </a:endParaRPr>
                    </a:p>
                  </a:txBody>
                  <a:tcPr/>
                </a:tc>
                <a:tc>
                  <a:txBody>
                    <a:bodyPr/>
                    <a:lstStyle/>
                    <a:p>
                      <a:pPr algn="ctr"/>
                      <a:r>
                        <a:rPr lang="en-IN" dirty="0" smtClean="0">
                          <a:solidFill>
                            <a:srgbClr val="C00000"/>
                          </a:solidFill>
                        </a:rPr>
                        <a:t>Department </a:t>
                      </a:r>
                      <a:endParaRPr lang="en-US" dirty="0">
                        <a:solidFill>
                          <a:srgbClr val="C00000"/>
                        </a:solidFill>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dirty="0" smtClean="0">
                          <a:solidFill>
                            <a:srgbClr val="C00000"/>
                          </a:solidFill>
                        </a:rPr>
                        <a:t>Student</a:t>
                      </a:r>
                      <a:r>
                        <a:rPr lang="en-IN" baseline="0" dirty="0" smtClean="0">
                          <a:solidFill>
                            <a:srgbClr val="C00000"/>
                          </a:solidFill>
                        </a:rPr>
                        <a:t> mail Id </a:t>
                      </a:r>
                      <a:r>
                        <a:rPr lang="en-IN" dirty="0" smtClean="0">
                          <a:solidFill>
                            <a:srgbClr val="C00000"/>
                          </a:solidFill>
                        </a:rPr>
                        <a:t> </a:t>
                      </a:r>
                      <a:endParaRPr lang="en-US" dirty="0">
                        <a:solidFill>
                          <a:srgbClr val="C00000"/>
                        </a:solidFill>
                      </a:endParaRPr>
                    </a:p>
                  </a:txBody>
                  <a:tcPr/>
                </a:tc>
              </a:tr>
              <a:tr h="589542">
                <a:tc>
                  <a:txBody>
                    <a:bodyPr/>
                    <a:lstStyle/>
                    <a:p>
                      <a:pPr algn="ctr"/>
                      <a:r>
                        <a:rPr lang="en-IN" dirty="0" smtClean="0">
                          <a:solidFill>
                            <a:srgbClr val="C00000"/>
                          </a:solidFill>
                          <a:latin typeface="Cambria Math" pitchFamily="18" charset="0"/>
                          <a:ea typeface="Cambria Math" pitchFamily="18" charset="0"/>
                        </a:rPr>
                        <a:t>01</a:t>
                      </a:r>
                      <a:endParaRPr lang="en-US" dirty="0">
                        <a:solidFill>
                          <a:srgbClr val="C00000"/>
                        </a:solidFill>
                        <a:latin typeface="Cambria Math" pitchFamily="18" charset="0"/>
                        <a:ea typeface="Cambria Math" pitchFamily="18" charset="0"/>
                      </a:endParaRPr>
                    </a:p>
                  </a:txBody>
                  <a:tcPr/>
                </a:tc>
                <a:tc>
                  <a:txBody>
                    <a:bodyPr/>
                    <a:lstStyle/>
                    <a:p>
                      <a:pPr algn="ctr"/>
                      <a:r>
                        <a:rPr lang="en-IN" dirty="0" smtClean="0">
                          <a:latin typeface="Cambria Math" pitchFamily="18" charset="0"/>
                          <a:ea typeface="Cambria Math" pitchFamily="18" charset="0"/>
                        </a:rPr>
                        <a:t>Manjunath A C</a:t>
                      </a:r>
                      <a:endParaRPr lang="en-US" dirty="0">
                        <a:latin typeface="Cambria Math" pitchFamily="18" charset="0"/>
                        <a:ea typeface="Cambria Math" pitchFamily="18" charset="0"/>
                      </a:endParaRPr>
                    </a:p>
                  </a:txBody>
                  <a:tcPr/>
                </a:tc>
                <a:tc>
                  <a:txBody>
                    <a:bodyPr/>
                    <a:lstStyle/>
                    <a:p>
                      <a:pPr algn="ctr"/>
                      <a:r>
                        <a:rPr lang="en-IN" dirty="0" smtClean="0">
                          <a:latin typeface="Cambria Math" pitchFamily="18" charset="0"/>
                          <a:ea typeface="Cambria Math" pitchFamily="18" charset="0"/>
                        </a:rPr>
                        <a:t>20211CAI0124</a:t>
                      </a:r>
                      <a:endParaRPr lang="en-US" dirty="0">
                        <a:latin typeface="Cambria Math" pitchFamily="18" charset="0"/>
                        <a:ea typeface="Cambria Math" pitchFamily="18" charset="0"/>
                      </a:endParaRPr>
                    </a:p>
                  </a:txBody>
                  <a:tcPr/>
                </a:tc>
                <a:tc>
                  <a:txBody>
                    <a:bodyPr/>
                    <a:lstStyle/>
                    <a:p>
                      <a:pPr algn="ctr"/>
                      <a:r>
                        <a:rPr lang="en-IN" dirty="0" smtClean="0">
                          <a:latin typeface="Cambria Math" pitchFamily="18" charset="0"/>
                          <a:ea typeface="Cambria Math" pitchFamily="18" charset="0"/>
                        </a:rPr>
                        <a:t>CSE</a:t>
                      </a:r>
                      <a:endParaRPr lang="en-US" dirty="0">
                        <a:latin typeface="Cambria Math" pitchFamily="18" charset="0"/>
                        <a:ea typeface="Cambria Math" pitchFamily="18"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dirty="0" smtClean="0">
                          <a:latin typeface="Cambria Math" pitchFamily="18" charset="0"/>
                          <a:ea typeface="Cambria Math" pitchFamily="18" charset="0"/>
                          <a:hlinkClick r:id="rId2"/>
                        </a:rPr>
                        <a:t>MANJUNATH.20211CAI0124@presidencyuniversity.in</a:t>
                      </a:r>
                      <a:r>
                        <a:rPr lang="en-IN" baseline="0" dirty="0" smtClean="0">
                          <a:latin typeface="Cambria Math" pitchFamily="18" charset="0"/>
                          <a:ea typeface="Cambria Math" pitchFamily="18" charset="0"/>
                        </a:rPr>
                        <a:t> </a:t>
                      </a:r>
                      <a:endParaRPr lang="en-US" dirty="0" smtClean="0">
                        <a:latin typeface="Cambria Math" pitchFamily="18" charset="0"/>
                        <a:ea typeface="Cambria Math" pitchFamily="18" charset="0"/>
                      </a:endParaRPr>
                    </a:p>
                  </a:txBody>
                  <a:tcPr/>
                </a:tc>
              </a:tr>
              <a:tr h="589542">
                <a:tc>
                  <a:txBody>
                    <a:bodyPr/>
                    <a:lstStyle/>
                    <a:p>
                      <a:pPr algn="ctr"/>
                      <a:r>
                        <a:rPr lang="en-IN" dirty="0" smtClean="0">
                          <a:solidFill>
                            <a:srgbClr val="C00000"/>
                          </a:solidFill>
                          <a:latin typeface="Cambria Math" pitchFamily="18" charset="0"/>
                          <a:ea typeface="Cambria Math" pitchFamily="18" charset="0"/>
                        </a:rPr>
                        <a:t>02</a:t>
                      </a:r>
                      <a:endParaRPr lang="en-US" dirty="0">
                        <a:solidFill>
                          <a:srgbClr val="C00000"/>
                        </a:solidFill>
                        <a:latin typeface="Cambria Math" pitchFamily="18" charset="0"/>
                        <a:ea typeface="Cambria Math" pitchFamily="18" charset="0"/>
                      </a:endParaRPr>
                    </a:p>
                  </a:txBody>
                  <a:tcPr/>
                </a:tc>
                <a:tc>
                  <a:txBody>
                    <a:bodyPr/>
                    <a:lstStyle/>
                    <a:p>
                      <a:pPr algn="ctr"/>
                      <a:r>
                        <a:rPr lang="en-IN" dirty="0" smtClean="0">
                          <a:latin typeface="Cambria Math" pitchFamily="18" charset="0"/>
                          <a:ea typeface="Cambria Math" pitchFamily="18" charset="0"/>
                        </a:rPr>
                        <a:t>Prajwal</a:t>
                      </a:r>
                      <a:r>
                        <a:rPr lang="en-IN" baseline="0" dirty="0" smtClean="0">
                          <a:latin typeface="Cambria Math" pitchFamily="18" charset="0"/>
                          <a:ea typeface="Cambria Math" pitchFamily="18" charset="0"/>
                        </a:rPr>
                        <a:t> Kanthan</a:t>
                      </a:r>
                      <a:endParaRPr lang="en-US" dirty="0">
                        <a:latin typeface="Cambria Math" pitchFamily="18" charset="0"/>
                        <a:ea typeface="Cambria Math" pitchFamily="18"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dirty="0" smtClean="0">
                          <a:latin typeface="Cambria Math" pitchFamily="18" charset="0"/>
                          <a:ea typeface="Cambria Math" pitchFamily="18" charset="0"/>
                        </a:rPr>
                        <a:t>20211CAI0075</a:t>
                      </a:r>
                      <a:endParaRPr lang="en-US" dirty="0" smtClean="0">
                        <a:latin typeface="Cambria Math" pitchFamily="18" charset="0"/>
                        <a:ea typeface="Cambria Math" pitchFamily="18" charset="0"/>
                      </a:endParaRPr>
                    </a:p>
                  </a:txBody>
                  <a:tcPr/>
                </a:tc>
                <a:tc>
                  <a:txBody>
                    <a:bodyPr/>
                    <a:lstStyle/>
                    <a:p>
                      <a:pPr algn="ctr"/>
                      <a:r>
                        <a:rPr lang="en-IN" dirty="0" smtClean="0">
                          <a:latin typeface="Cambria Math" pitchFamily="18" charset="0"/>
                          <a:ea typeface="Cambria Math" pitchFamily="18" charset="0"/>
                        </a:rPr>
                        <a:t>CSE</a:t>
                      </a:r>
                      <a:endParaRPr lang="en-US" dirty="0">
                        <a:latin typeface="Cambria Math" pitchFamily="18" charset="0"/>
                        <a:ea typeface="Cambria Math" pitchFamily="18" charset="0"/>
                      </a:endParaRPr>
                    </a:p>
                  </a:txBody>
                  <a:tcPr/>
                </a:tc>
                <a:tc>
                  <a:txBody>
                    <a:bodyPr/>
                    <a:lstStyle/>
                    <a:p>
                      <a:pPr algn="ctr"/>
                      <a:r>
                        <a:rPr lang="en-IN" dirty="0" smtClean="0">
                          <a:latin typeface="Cambria Math" pitchFamily="18" charset="0"/>
                          <a:ea typeface="Cambria Math" pitchFamily="18" charset="0"/>
                          <a:hlinkClick r:id="rId3"/>
                        </a:rPr>
                        <a:t>PRAJWAL.20211CAI0075@presidencyuniversity.in</a:t>
                      </a:r>
                      <a:r>
                        <a:rPr lang="en-IN" dirty="0" smtClean="0">
                          <a:latin typeface="Cambria Math" pitchFamily="18" charset="0"/>
                          <a:ea typeface="Cambria Math" pitchFamily="18" charset="0"/>
                        </a:rPr>
                        <a:t> </a:t>
                      </a:r>
                      <a:endParaRPr lang="en-US" dirty="0">
                        <a:latin typeface="Cambria Math" pitchFamily="18" charset="0"/>
                        <a:ea typeface="Cambria Math" pitchFamily="18" charset="0"/>
                      </a:endParaRPr>
                    </a:p>
                  </a:txBody>
                  <a:tcPr/>
                </a:tc>
              </a:tr>
            </a:tbl>
          </a:graphicData>
        </a:graphic>
      </p:graphicFrame>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09600" y="274638"/>
            <a:ext cx="8403771" cy="781276"/>
          </a:xfrm>
        </p:spPr>
        <p:txBody>
          <a:bodyPr>
            <a:normAutofit/>
          </a:bodyPr>
          <a:lstStyle/>
          <a:p>
            <a:r>
              <a:rPr lang="en-US" sz="2400" dirty="0" smtClean="0"/>
              <a:t>Stage 3- EEG Signal Processing</a:t>
            </a:r>
            <a:endParaRPr lang="en-IN" sz="2400" dirty="0"/>
          </a:p>
        </p:txBody>
      </p:sp>
      <p:sp>
        <p:nvSpPr>
          <p:cNvPr id="2" name="Content Placeholder 1"/>
          <p:cNvSpPr>
            <a:spLocks noGrp="1"/>
          </p:cNvSpPr>
          <p:nvPr>
            <p:ph idx="1"/>
          </p:nvPr>
        </p:nvSpPr>
        <p:spPr/>
        <p:txBody>
          <a:bodyPr>
            <a:normAutofit/>
          </a:bodyPr>
          <a:lstStyle/>
          <a:p>
            <a:pPr marL="109728" indent="0">
              <a:buNone/>
            </a:pPr>
            <a:endParaRPr lang="en-US" sz="2000" dirty="0" smtClean="0"/>
          </a:p>
          <a:p>
            <a:pPr marL="109728" indent="0">
              <a:buNone/>
            </a:pPr>
            <a:endParaRPr lang="en-US" sz="2000" dirty="0"/>
          </a:p>
          <a:p>
            <a:pPr marL="109728" indent="0">
              <a:buNone/>
            </a:pPr>
            <a:endParaRPr lang="en-US" sz="2000" dirty="0" smtClean="0"/>
          </a:p>
          <a:p>
            <a:pPr marL="109728" indent="0">
              <a:buNone/>
            </a:pPr>
            <a:endParaRPr lang="en-US" sz="2000" dirty="0"/>
          </a:p>
          <a:p>
            <a:pPr marL="109728" indent="0">
              <a:buNone/>
            </a:pPr>
            <a:r>
              <a:rPr lang="en-US" sz="2000" dirty="0" smtClean="0"/>
              <a:t>  </a:t>
            </a:r>
            <a:endParaRPr lang="en-IN" sz="2000"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6171" y="1817914"/>
            <a:ext cx="10526486" cy="40494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482263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06286" y="295275"/>
            <a:ext cx="9535885" cy="5637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58146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1"/>
            <a:ext cx="122682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578177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945085"/>
          </a:xfrm>
          <a:prstGeom prst="rect">
            <a:avLst/>
          </a:prstGeom>
          <a:ln w="88900" cap="sq" cmpd="thickThin">
            <a:solidFill>
              <a:srgbClr val="000000"/>
            </a:solidFill>
            <a:prstDash val="solid"/>
            <a:miter lim="800000"/>
          </a:ln>
          <a:effectLst>
            <a:innerShdw blurRad="76200">
              <a:srgbClr val="000000"/>
            </a:innerShdw>
          </a:effectLst>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22568634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2" name="Picture 2" descr="C:\Users\mi notebook\Downloads\thank_you_brain_controlled_wheelchair.jpg"/>
          <p:cNvPicPr>
            <a:picLocks noChangeAspect="1" noChangeArrowheads="1"/>
          </p:cNvPicPr>
          <p:nvPr/>
        </p:nvPicPr>
        <p:blipFill>
          <a:blip r:embed="rId2"/>
          <a:srcRect/>
          <a:stretch>
            <a:fillRect/>
          </a:stretch>
        </p:blipFill>
        <p:spPr bwMode="auto">
          <a:xfrm>
            <a:off x="0" y="0"/>
            <a:ext cx="12192000" cy="5268686"/>
          </a:xfrm>
          <a:prstGeom prst="rect">
            <a:avLst/>
          </a:prstGeom>
          <a:noFill/>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Shape 95"/>
        <p:cNvGrpSpPr/>
        <p:nvPr/>
      </p:nvGrpSpPr>
      <p:grpSpPr>
        <a:xfrm>
          <a:off x="0" y="0"/>
          <a:ext cx="0" cy="0"/>
          <a:chOff x="0" y="0"/>
          <a:chExt cx="0" cy="0"/>
        </a:xfrm>
      </p:grpSpPr>
      <p:sp>
        <p:nvSpPr>
          <p:cNvPr id="96" name="Google Shape;96;p14"/>
          <p:cNvSpPr txBox="1">
            <a:spLocks noGrp="1"/>
          </p:cNvSpPr>
          <p:nvPr>
            <p:ph type="title"/>
          </p:nvPr>
        </p:nvSpPr>
        <p:spPr>
          <a:xfrm>
            <a:off x="629920" y="240094"/>
            <a:ext cx="10850880" cy="572706"/>
          </a:xfrm>
          <a:prstGeom prst="rect">
            <a:avLst/>
          </a:prstGeom>
          <a:solidFill>
            <a:schemeClr val="accent2"/>
          </a:solidFill>
          <a:ln>
            <a:noFill/>
          </a:ln>
        </p:spPr>
        <p:txBody>
          <a:bodyPr spcFirstLastPara="1" wrap="square" lIns="91425" tIns="45700" rIns="91425" bIns="45700" anchor="ctr" anchorCtr="0">
            <a:noAutofit/>
          </a:bodyPr>
          <a:lstStyle/>
          <a:p>
            <a:pPr marL="0" lvl="0" indent="0" algn="l" rtl="0">
              <a:spcBef>
                <a:spcPts val="0"/>
              </a:spcBef>
              <a:spcAft>
                <a:spcPts val="0"/>
              </a:spcAft>
              <a:buClr>
                <a:srgbClr val="17365D"/>
              </a:buClr>
              <a:buSzPts val="2800"/>
              <a:buFont typeface="Verdana"/>
              <a:buNone/>
            </a:pPr>
            <a:r>
              <a:rPr lang="en-GB" sz="4000" dirty="0" smtClean="0">
                <a:solidFill>
                  <a:schemeClr val="tx1"/>
                </a:solidFill>
                <a:latin typeface="Cambria" panose="02040503050406030204" pitchFamily="18" charset="0"/>
                <a:ea typeface="Cambria" panose="02040503050406030204" pitchFamily="18" charset="0"/>
              </a:rPr>
              <a:t>Content:</a:t>
            </a:r>
            <a:endParaRPr sz="4000" dirty="0">
              <a:solidFill>
                <a:schemeClr val="tx1"/>
              </a:solidFill>
              <a:latin typeface="Cambria" panose="02040503050406030204" pitchFamily="18" charset="0"/>
              <a:ea typeface="Cambria" panose="02040503050406030204" pitchFamily="18" charset="0"/>
            </a:endParaRPr>
          </a:p>
        </p:txBody>
      </p:sp>
      <p:sp>
        <p:nvSpPr>
          <p:cNvPr id="97" name="Google Shape;97;p14"/>
          <p:cNvSpPr txBox="1">
            <a:spLocks noGrp="1"/>
          </p:cNvSpPr>
          <p:nvPr>
            <p:ph idx="1"/>
          </p:nvPr>
        </p:nvSpPr>
        <p:spPr>
          <a:xfrm>
            <a:off x="812800" y="1143009"/>
            <a:ext cx="10668000" cy="4841231"/>
          </a:xfrm>
          <a:prstGeom prst="rect">
            <a:avLst/>
          </a:prstGeom>
          <a:noFill/>
          <a:ln>
            <a:noFill/>
          </a:ln>
        </p:spPr>
        <p:txBody>
          <a:bodyPr spcFirstLastPara="1" wrap="square" lIns="91425" tIns="45700" rIns="91425" bIns="45700" anchor="t" anchorCtr="0">
            <a:noAutofit/>
          </a:bodyPr>
          <a:lstStyle/>
          <a:p>
            <a:pPr marL="342900" lvl="0" indent="-342900">
              <a:lnSpc>
                <a:spcPct val="200000"/>
              </a:lnSpc>
              <a:spcBef>
                <a:spcPts val="0"/>
              </a:spcBef>
              <a:buClrTx/>
              <a:buSzTx/>
              <a:buFont typeface="Wingdings" panose="05000000000000000000" pitchFamily="2" charset="2"/>
              <a:buChar char="q"/>
            </a:pPr>
            <a:r>
              <a:rPr lang="en-IN" sz="2000" kern="1200" dirty="0" smtClean="0">
                <a:solidFill>
                  <a:prstClr val="black"/>
                </a:solidFill>
                <a:latin typeface="Times New Roman" pitchFamily="18" charset="0"/>
                <a:cs typeface="Times New Roman" pitchFamily="18" charset="0"/>
              </a:rPr>
              <a:t>Introduction to Robotics Technology</a:t>
            </a:r>
          </a:p>
          <a:p>
            <a:pPr marL="342900" lvl="0" indent="-342900">
              <a:lnSpc>
                <a:spcPct val="200000"/>
              </a:lnSpc>
              <a:spcBef>
                <a:spcPts val="0"/>
              </a:spcBef>
              <a:buClrTx/>
              <a:buSzTx/>
              <a:buFont typeface="Wingdings" panose="05000000000000000000" pitchFamily="2" charset="2"/>
              <a:buChar char="q"/>
            </a:pPr>
            <a:r>
              <a:rPr lang="en-IN" sz="2000" kern="1200" dirty="0" smtClean="0">
                <a:solidFill>
                  <a:prstClr val="black"/>
                </a:solidFill>
                <a:latin typeface="Times New Roman" pitchFamily="18" charset="0"/>
                <a:cs typeface="Times New Roman" pitchFamily="18" charset="0"/>
              </a:rPr>
              <a:t>Problem Statement</a:t>
            </a:r>
          </a:p>
          <a:p>
            <a:pPr marL="342900" lvl="0" indent="-342900">
              <a:lnSpc>
                <a:spcPct val="200000"/>
              </a:lnSpc>
              <a:spcBef>
                <a:spcPts val="0"/>
              </a:spcBef>
              <a:buClrTx/>
              <a:buSzTx/>
              <a:buFont typeface="Wingdings" panose="05000000000000000000" pitchFamily="2" charset="2"/>
              <a:buChar char="q"/>
            </a:pPr>
            <a:r>
              <a:rPr lang="en-IN" sz="2000" dirty="0" smtClean="0">
                <a:solidFill>
                  <a:prstClr val="black"/>
                </a:solidFill>
                <a:latin typeface="Times New Roman" pitchFamily="18" charset="0"/>
                <a:cs typeface="Times New Roman" pitchFamily="18" charset="0"/>
              </a:rPr>
              <a:t>Analysis of the Problem </a:t>
            </a:r>
            <a:endParaRPr lang="en-IN" sz="2000" kern="1200" dirty="0" smtClean="0">
              <a:solidFill>
                <a:prstClr val="black"/>
              </a:solidFill>
              <a:latin typeface="Times New Roman" pitchFamily="18" charset="0"/>
              <a:cs typeface="Times New Roman" pitchFamily="18" charset="0"/>
            </a:endParaRPr>
          </a:p>
          <a:p>
            <a:pPr marL="342900" lvl="0" indent="-342900">
              <a:lnSpc>
                <a:spcPct val="200000"/>
              </a:lnSpc>
              <a:spcBef>
                <a:spcPts val="0"/>
              </a:spcBef>
              <a:buClrTx/>
              <a:buSzTx/>
              <a:buFont typeface="Wingdings" panose="05000000000000000000" pitchFamily="2" charset="2"/>
              <a:buChar char="q"/>
            </a:pPr>
            <a:r>
              <a:rPr lang="en-IN" sz="2000" kern="1200" dirty="0" smtClean="0">
                <a:solidFill>
                  <a:prstClr val="black"/>
                </a:solidFill>
                <a:latin typeface="Times New Roman" pitchFamily="18" charset="0"/>
                <a:cs typeface="Times New Roman" pitchFamily="18" charset="0"/>
              </a:rPr>
              <a:t>Block diagram </a:t>
            </a:r>
          </a:p>
          <a:p>
            <a:pPr marL="342900" lvl="0" indent="-342900">
              <a:lnSpc>
                <a:spcPct val="200000"/>
              </a:lnSpc>
              <a:spcBef>
                <a:spcPts val="0"/>
              </a:spcBef>
              <a:buClrTx/>
              <a:buSzTx/>
              <a:buFont typeface="Wingdings" panose="05000000000000000000" pitchFamily="2" charset="2"/>
              <a:buChar char="q"/>
            </a:pPr>
            <a:r>
              <a:rPr lang="en-IN" sz="2000" dirty="0" smtClean="0">
                <a:solidFill>
                  <a:prstClr val="black"/>
                </a:solidFill>
                <a:latin typeface="Times New Roman" pitchFamily="18" charset="0"/>
                <a:cs typeface="Times New Roman" pitchFamily="18" charset="0"/>
              </a:rPr>
              <a:t>Key components</a:t>
            </a:r>
            <a:r>
              <a:rPr lang="en-IN" sz="2000" kern="1200" dirty="0" smtClean="0">
                <a:solidFill>
                  <a:prstClr val="black"/>
                </a:solidFill>
                <a:latin typeface="Times New Roman" pitchFamily="18" charset="0"/>
                <a:cs typeface="Times New Roman" pitchFamily="18" charset="0"/>
              </a:rPr>
              <a:t> </a:t>
            </a:r>
          </a:p>
          <a:p>
            <a:pPr marL="342900" lvl="0" indent="-342900">
              <a:lnSpc>
                <a:spcPct val="200000"/>
              </a:lnSpc>
              <a:spcBef>
                <a:spcPts val="0"/>
              </a:spcBef>
              <a:buClrTx/>
              <a:buSzTx/>
              <a:buFont typeface="Wingdings" panose="05000000000000000000" pitchFamily="2" charset="2"/>
              <a:buChar char="q"/>
            </a:pPr>
            <a:r>
              <a:rPr lang="en-IN" sz="2000" dirty="0" smtClean="0">
                <a:solidFill>
                  <a:prstClr val="black"/>
                </a:solidFill>
                <a:latin typeface="Times New Roman" pitchFamily="18" charset="0"/>
                <a:cs typeface="Times New Roman" pitchFamily="18" charset="0"/>
              </a:rPr>
              <a:t>Objectives </a:t>
            </a:r>
            <a:endParaRPr lang="en-IN" sz="2000" kern="1200" dirty="0" smtClean="0">
              <a:solidFill>
                <a:prstClr val="black"/>
              </a:solidFill>
              <a:latin typeface="Times New Roman" pitchFamily="18" charset="0"/>
              <a:cs typeface="Times New Roman" pitchFamily="18" charset="0"/>
            </a:endParaRPr>
          </a:p>
          <a:p>
            <a:pPr marL="342900" lvl="0" indent="-342900">
              <a:lnSpc>
                <a:spcPct val="200000"/>
              </a:lnSpc>
              <a:spcBef>
                <a:spcPts val="0"/>
              </a:spcBef>
              <a:buClrTx/>
              <a:buSzTx/>
              <a:buFont typeface="Wingdings" panose="05000000000000000000" pitchFamily="2" charset="2"/>
              <a:buChar char="q"/>
            </a:pPr>
            <a:r>
              <a:rPr lang="en-IN" sz="2000" kern="1200" dirty="0" smtClean="0">
                <a:solidFill>
                  <a:prstClr val="black"/>
                </a:solidFill>
                <a:latin typeface="Times New Roman" pitchFamily="18" charset="0"/>
                <a:cs typeface="Times New Roman" pitchFamily="18" charset="0"/>
              </a:rPr>
              <a:t>Methodology </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4"/>
          <p:cNvSpPr txBox="1">
            <a:spLocks noGrp="1"/>
          </p:cNvSpPr>
          <p:nvPr>
            <p:ph type="title"/>
          </p:nvPr>
        </p:nvSpPr>
        <p:spPr>
          <a:xfrm>
            <a:off x="609600" y="201486"/>
            <a:ext cx="10972800" cy="601154"/>
          </a:xfrm>
          <a:prstGeom prst="rect">
            <a:avLst/>
          </a:prstGeom>
          <a:solidFill>
            <a:schemeClr val="accent2"/>
          </a:solidFill>
          <a:ln>
            <a:noFill/>
          </a:ln>
        </p:spPr>
        <p:txBody>
          <a:bodyPr spcFirstLastPara="1" wrap="square" lIns="91425" tIns="45700" rIns="91425" bIns="45700" anchor="ctr" anchorCtr="0">
            <a:noAutofit/>
          </a:bodyPr>
          <a:lstStyle/>
          <a:p>
            <a:pPr marL="0" lvl="0" indent="0" algn="l" rtl="0">
              <a:spcBef>
                <a:spcPts val="0"/>
              </a:spcBef>
              <a:spcAft>
                <a:spcPts val="0"/>
              </a:spcAft>
              <a:buClr>
                <a:srgbClr val="17365D"/>
              </a:buClr>
              <a:buSzPts val="2800"/>
              <a:buFont typeface="Verdana"/>
              <a:buNone/>
            </a:pPr>
            <a:r>
              <a:rPr lang="en-GB" sz="4000" dirty="0" smtClean="0">
                <a:solidFill>
                  <a:schemeClr val="tx1"/>
                </a:solidFill>
                <a:latin typeface="Cambria" panose="02040503050406030204" pitchFamily="18" charset="0"/>
                <a:ea typeface="Cambria" panose="02040503050406030204" pitchFamily="18" charset="0"/>
              </a:rPr>
              <a:t>Introduction to Robotics technology </a:t>
            </a:r>
            <a:endParaRPr sz="4000" dirty="0">
              <a:solidFill>
                <a:schemeClr val="tx1"/>
              </a:solidFill>
              <a:latin typeface="Cambria" panose="02040503050406030204" pitchFamily="18" charset="0"/>
              <a:ea typeface="Cambria" panose="02040503050406030204" pitchFamily="18" charset="0"/>
            </a:endParaRPr>
          </a:p>
        </p:txBody>
      </p:sp>
      <p:sp>
        <p:nvSpPr>
          <p:cNvPr id="97" name="Google Shape;97;p14"/>
          <p:cNvSpPr txBox="1">
            <a:spLocks noGrp="1"/>
          </p:cNvSpPr>
          <p:nvPr>
            <p:ph idx="1"/>
          </p:nvPr>
        </p:nvSpPr>
        <p:spPr>
          <a:xfrm>
            <a:off x="922528" y="1408179"/>
            <a:ext cx="7023608" cy="4553711"/>
          </a:xfrm>
          <a:prstGeom prst="rect">
            <a:avLst/>
          </a:prstGeom>
          <a:noFill/>
          <a:ln>
            <a:noFill/>
          </a:ln>
        </p:spPr>
        <p:txBody>
          <a:bodyPr spcFirstLastPara="1" wrap="square" lIns="91425" tIns="45700" rIns="91425" bIns="45700" anchor="t" anchorCtr="0">
            <a:normAutofit/>
          </a:bodyPr>
          <a:lstStyle/>
          <a:p>
            <a:pPr marL="342900" lvl="0" indent="-342900">
              <a:lnSpc>
                <a:spcPct val="150000"/>
              </a:lnSpc>
              <a:spcBef>
                <a:spcPts val="0"/>
              </a:spcBef>
              <a:buClrTx/>
              <a:buSzTx/>
              <a:buFont typeface="Wingdings" pitchFamily="2" charset="2"/>
              <a:buChar char="Ø"/>
            </a:pPr>
            <a:r>
              <a:rPr lang="en-GB" sz="2000" kern="1200" dirty="0" smtClean="0">
                <a:solidFill>
                  <a:prstClr val="black"/>
                </a:solidFill>
                <a:latin typeface="Times New Roman" pitchFamily="18" charset="0"/>
                <a:ea typeface="+mn-ea"/>
                <a:cs typeface="Times New Roman" pitchFamily="18" charset="0"/>
              </a:rPr>
              <a:t>Robots are machines designed to carry out tasks automatically or under human control. They can perform a wide range of actions, from simple repetitive jobs to complex tasks that require decision-making.</a:t>
            </a:r>
          </a:p>
          <a:p>
            <a:pPr marL="342900" lvl="0" indent="-342900">
              <a:lnSpc>
                <a:spcPct val="150000"/>
              </a:lnSpc>
              <a:spcBef>
                <a:spcPts val="0"/>
              </a:spcBef>
              <a:buClrTx/>
              <a:buSzTx/>
              <a:buFont typeface="Wingdings" pitchFamily="2" charset="2"/>
              <a:buChar char="Ø"/>
            </a:pPr>
            <a:r>
              <a:rPr lang="en-GB" sz="2000" kern="1200" dirty="0" smtClean="0">
                <a:solidFill>
                  <a:prstClr val="black"/>
                </a:solidFill>
                <a:latin typeface="Times New Roman" pitchFamily="18" charset="0"/>
                <a:ea typeface="+mn-ea"/>
                <a:cs typeface="Times New Roman" pitchFamily="18" charset="0"/>
              </a:rPr>
              <a:t>Robots are designed to assist humans by doing jobs faster, more accurately, or in places that might be dangerous for people. As robotics technology grows, these machines are becoming more common in everyday life, helping make tasks easier and more efficient.</a:t>
            </a:r>
            <a:endParaRPr lang="en-US" sz="2000" kern="1200" dirty="0" smtClean="0">
              <a:solidFill>
                <a:prstClr val="black"/>
              </a:solidFill>
              <a:latin typeface="Times New Roman" pitchFamily="18" charset="0"/>
              <a:ea typeface="+mn-ea"/>
              <a:cs typeface="Times New Roman" pitchFamily="18" charset="0"/>
            </a:endParaRPr>
          </a:p>
          <a:p>
            <a:pPr marL="495300" indent="-342900" algn="just">
              <a:spcBef>
                <a:spcPts val="0"/>
              </a:spcBef>
              <a:buNone/>
            </a:pPr>
            <a:endParaRPr sz="1600" dirty="0">
              <a:latin typeface="Times New Roman" pitchFamily="18" charset="0"/>
              <a:ea typeface="Cambria" panose="02040503050406030204" pitchFamily="18" charset="0"/>
              <a:cs typeface="Times New Roman" pitchFamily="18" charset="0"/>
            </a:endParaRPr>
          </a:p>
        </p:txBody>
      </p:sp>
      <p:pic>
        <p:nvPicPr>
          <p:cNvPr id="4" name="Picture 3" descr="istockphoto-1184804468-612x612.jpg"/>
          <p:cNvPicPr>
            <a:picLocks noChangeAspect="1"/>
          </p:cNvPicPr>
          <p:nvPr/>
        </p:nvPicPr>
        <p:blipFill>
          <a:blip r:embed="rId3"/>
          <a:stretch>
            <a:fillRect/>
          </a:stretch>
        </p:blipFill>
        <p:spPr>
          <a:xfrm>
            <a:off x="7964424" y="1408176"/>
            <a:ext cx="3621024" cy="4224528"/>
          </a:xfrm>
          <a:prstGeom prst="rect">
            <a:avLst/>
          </a:prstGeom>
        </p:spPr>
      </p:pic>
    </p:spTree>
    <p:extLst>
      <p:ext uri="{BB962C8B-B14F-4D97-AF65-F5344CB8AC3E}">
        <p14:creationId xmlns:p14="http://schemas.microsoft.com/office/powerpoint/2010/main" val="21434518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17"/>
          <p:cNvSpPr txBox="1">
            <a:spLocks noGrp="1"/>
          </p:cNvSpPr>
          <p:nvPr>
            <p:ph type="title"/>
          </p:nvPr>
        </p:nvSpPr>
        <p:spPr>
          <a:xfrm>
            <a:off x="619760" y="325120"/>
            <a:ext cx="10849864" cy="660400"/>
          </a:xfrm>
          <a:prstGeom prst="rect">
            <a:avLst/>
          </a:prstGeom>
          <a:solidFill>
            <a:schemeClr val="accent2"/>
          </a:solidFill>
          <a:ln>
            <a:noFill/>
          </a:ln>
        </p:spPr>
        <p:txBody>
          <a:bodyPr spcFirstLastPara="1" wrap="square" lIns="91425" tIns="45700" rIns="91425" bIns="45700" anchor="ctr" anchorCtr="0">
            <a:noAutofit/>
          </a:bodyPr>
          <a:lstStyle/>
          <a:p>
            <a:pPr marL="152400" lvl="0">
              <a:lnSpc>
                <a:spcPct val="200000"/>
              </a:lnSpc>
            </a:pPr>
            <a:r>
              <a:rPr lang="en-IN" sz="4000" dirty="0" smtClean="0">
                <a:solidFill>
                  <a:schemeClr val="tx1"/>
                </a:solidFill>
                <a:latin typeface="Cambria" panose="02040503050406030204" pitchFamily="18" charset="0"/>
                <a:ea typeface="Cambria" panose="02040503050406030204" pitchFamily="18" charset="0"/>
              </a:rPr>
              <a:t>Problem statement:</a:t>
            </a:r>
            <a:endParaRPr lang="en-US" sz="4000" dirty="0">
              <a:solidFill>
                <a:schemeClr val="tx1"/>
              </a:solidFill>
              <a:latin typeface="Cambria" panose="02040503050406030204" pitchFamily="18" charset="0"/>
              <a:ea typeface="Cambria" panose="02040503050406030204" pitchFamily="18" charset="0"/>
            </a:endParaRPr>
          </a:p>
        </p:txBody>
      </p:sp>
      <p:sp>
        <p:nvSpPr>
          <p:cNvPr id="115" name="Google Shape;115;p17"/>
          <p:cNvSpPr txBox="1">
            <a:spLocks noGrp="1"/>
          </p:cNvSpPr>
          <p:nvPr>
            <p:ph idx="1"/>
          </p:nvPr>
        </p:nvSpPr>
        <p:spPr>
          <a:xfrm>
            <a:off x="833120" y="1225296"/>
            <a:ext cx="10353040" cy="4572000"/>
          </a:xfrm>
          <a:prstGeom prst="rect">
            <a:avLst/>
          </a:prstGeom>
          <a:noFill/>
          <a:ln>
            <a:noFill/>
          </a:ln>
        </p:spPr>
        <p:txBody>
          <a:bodyPr spcFirstLastPara="1" wrap="square" lIns="91425" tIns="45700" rIns="91425" bIns="45700" anchor="t" anchorCtr="0">
            <a:normAutofit/>
          </a:bodyPr>
          <a:lstStyle/>
          <a:p>
            <a:pPr>
              <a:buNone/>
            </a:pPr>
            <a:endParaRPr lang="en-US" sz="2000" dirty="0" smtClean="0">
              <a:latin typeface="Times New Roman" pitchFamily="18" charset="0"/>
              <a:cs typeface="Times New Roman" pitchFamily="18" charset="0"/>
            </a:endParaRPr>
          </a:p>
          <a:p>
            <a:pPr>
              <a:buNone/>
            </a:pPr>
            <a:r>
              <a:rPr lang="en-GB" sz="2000" dirty="0" smtClean="0">
                <a:latin typeface="Times New Roman" pitchFamily="18" charset="0"/>
                <a:cs typeface="Times New Roman" pitchFamily="18" charset="0"/>
              </a:rPr>
              <a:t> For many individuals with severe physical disabilities, everyday mobility can be a significant challenge. Traditional wheelchairs often require the use of hands or feet, which can be impossible for those with limited motor function. This can </a:t>
            </a:r>
            <a:r>
              <a:rPr lang="en-GB" sz="2000" b="1" dirty="0" smtClean="0">
                <a:latin typeface="Times New Roman" pitchFamily="18" charset="0"/>
                <a:cs typeface="Times New Roman" pitchFamily="18" charset="0"/>
              </a:rPr>
              <a:t>lead to a loss of independence and a reliance on caregivers for even the simplest tasks, affecting </a:t>
            </a:r>
            <a:r>
              <a:rPr lang="en-US" sz="2000" b="1" dirty="0" smtClean="0">
                <a:latin typeface="Times New Roman" pitchFamily="18" charset="0"/>
                <a:cs typeface="Times New Roman" pitchFamily="18" charset="0"/>
              </a:rPr>
              <a:t>their quality of life</a:t>
            </a:r>
            <a:r>
              <a:rPr lang="en-US" sz="2000" dirty="0" smtClean="0">
                <a:latin typeface="Times New Roman" pitchFamily="18" charset="0"/>
                <a:cs typeface="Times New Roman" pitchFamily="18" charset="0"/>
              </a:rPr>
              <a:t>.</a:t>
            </a:r>
          </a:p>
          <a:p>
            <a:pPr>
              <a:buNone/>
            </a:pPr>
            <a:endParaRPr lang="en-US" sz="2000" dirty="0" smtClean="0">
              <a:latin typeface="Times New Roman" pitchFamily="18" charset="0"/>
              <a:cs typeface="Times New Roman" pitchFamily="18" charset="0"/>
            </a:endParaRPr>
          </a:p>
        </p:txBody>
      </p:sp>
      <p:sp>
        <p:nvSpPr>
          <p:cNvPr id="4" name="Google Shape;115;p17"/>
          <p:cNvSpPr txBox="1">
            <a:spLocks/>
          </p:cNvSpPr>
          <p:nvPr/>
        </p:nvSpPr>
        <p:spPr>
          <a:xfrm>
            <a:off x="965200" y="1295400"/>
            <a:ext cx="10668000" cy="4953000"/>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Verdana"/>
                <a:ea typeface="Verdana"/>
                <a:cs typeface="Verdana"/>
                <a:sym typeface="Verdana"/>
              </a:defRPr>
            </a:lvl1pPr>
            <a:lvl2pPr marL="914400" marR="0" lvl="1"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Verdana"/>
                <a:ea typeface="Verdana"/>
                <a:cs typeface="Verdana"/>
                <a:sym typeface="Verdana"/>
              </a:defRPr>
            </a:lvl2pPr>
            <a:lvl3pPr marL="1371600" marR="0" lvl="2"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3pPr>
            <a:lvl4pPr marL="1828800" marR="0" lvl="3"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Verdana"/>
                <a:ea typeface="Verdana"/>
                <a:cs typeface="Verdana"/>
                <a:sym typeface="Verdana"/>
              </a:defRPr>
            </a:lvl4pPr>
            <a:lvl5pPr marL="2286000" marR="0" lvl="4"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Verdana"/>
                <a:ea typeface="Verdana"/>
                <a:cs typeface="Verdana"/>
                <a:sym typeface="Verdana"/>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Bookman Old Style"/>
                <a:ea typeface="Bookman Old Style"/>
                <a:cs typeface="Bookman Old Style"/>
                <a:sym typeface="Bookman Old Style"/>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Bookman Old Style"/>
                <a:ea typeface="Bookman Old Style"/>
                <a:cs typeface="Bookman Old Style"/>
                <a:sym typeface="Bookman Old Style"/>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Bookman Old Style"/>
                <a:ea typeface="Bookman Old Style"/>
                <a:cs typeface="Bookman Old Style"/>
                <a:sym typeface="Bookman Old Style"/>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Bookman Old Style"/>
                <a:ea typeface="Bookman Old Style"/>
                <a:cs typeface="Bookman Old Style"/>
                <a:sym typeface="Bookman Old Style"/>
              </a:defRPr>
            </a:lvl9pPr>
          </a:lstStyle>
          <a:p>
            <a:pPr marL="342900" indent="-190500" algn="just">
              <a:spcBef>
                <a:spcPts val="0"/>
              </a:spcBef>
              <a:buSzPct val="100000"/>
              <a:buFont typeface="Arial"/>
              <a:buNone/>
            </a:pPr>
            <a:endParaRPr lang="en-US" dirty="0">
              <a:latin typeface="Cambria" panose="02040503050406030204" pitchFamily="18" charset="0"/>
              <a:ea typeface="Cambria" panose="02040503050406030204" pitchFamily="18" charset="0"/>
            </a:endParaRPr>
          </a:p>
          <a:p>
            <a:pPr marL="342900" indent="-190500" algn="just">
              <a:spcBef>
                <a:spcPts val="0"/>
              </a:spcBef>
              <a:buSzPct val="100000"/>
              <a:buFont typeface="Arial"/>
              <a:buNone/>
            </a:pPr>
            <a:endParaRPr lang="en-US" dirty="0">
              <a:latin typeface="Cambria" panose="02040503050406030204" pitchFamily="18" charset="0"/>
              <a:ea typeface="Cambria" panose="02040503050406030204" pitchFamily="18" charset="0"/>
            </a:endParaRPr>
          </a:p>
          <a:p>
            <a:pPr marL="342900" indent="-190500" algn="just">
              <a:lnSpc>
                <a:spcPct val="200000"/>
              </a:lnSpc>
              <a:spcBef>
                <a:spcPts val="0"/>
              </a:spcBef>
              <a:buSzPct val="100000"/>
              <a:buFont typeface="Arial"/>
              <a:buNone/>
            </a:pPr>
            <a:endParaRPr lang="en-US" dirty="0">
              <a:latin typeface="Cambria" panose="02040503050406030204" pitchFamily="18" charset="0"/>
              <a:ea typeface="Cambria" panose="02040503050406030204" pitchFamily="18" charset="0"/>
            </a:endParaRPr>
          </a:p>
          <a:p>
            <a:pPr marL="342900" indent="-190500" algn="just">
              <a:lnSpc>
                <a:spcPct val="200000"/>
              </a:lnSpc>
              <a:spcBef>
                <a:spcPts val="0"/>
              </a:spcBef>
              <a:buSzPct val="100000"/>
              <a:buFont typeface="Arial"/>
              <a:buNone/>
            </a:pPr>
            <a:endParaRPr lang="en-US" dirty="0">
              <a:latin typeface="Cambria" panose="02040503050406030204" pitchFamily="18" charset="0"/>
              <a:ea typeface="Cambria" panose="02040503050406030204" pitchFamily="18" charset="0"/>
            </a:endParaRPr>
          </a:p>
          <a:p>
            <a:pPr marL="342900" indent="-190500" algn="just">
              <a:lnSpc>
                <a:spcPct val="200000"/>
              </a:lnSpc>
              <a:spcBef>
                <a:spcPts val="0"/>
              </a:spcBef>
              <a:buSzPct val="100000"/>
              <a:buFont typeface="Arial"/>
              <a:buNone/>
            </a:pPr>
            <a:endParaRPr lang="en-US"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30829018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09600" y="274638"/>
            <a:ext cx="10972800" cy="619442"/>
          </a:xfrm>
          <a:solidFill>
            <a:schemeClr val="accent2"/>
          </a:solidFill>
        </p:spPr>
        <p:txBody>
          <a:bodyPr>
            <a:normAutofit fontScale="90000"/>
          </a:bodyPr>
          <a:lstStyle/>
          <a:p>
            <a:r>
              <a:rPr lang="en-US" dirty="0" smtClean="0">
                <a:solidFill>
                  <a:schemeClr val="tx1"/>
                </a:solidFill>
                <a:latin typeface="Cambria Math" pitchFamily="18" charset="0"/>
                <a:ea typeface="Cambria Math" pitchFamily="18" charset="0"/>
              </a:rPr>
              <a:t>Analysis of the Problem:</a:t>
            </a:r>
            <a:endParaRPr lang="en-US" dirty="0">
              <a:solidFill>
                <a:schemeClr val="tx1"/>
              </a:solidFill>
              <a:latin typeface="Cambria Math" pitchFamily="18" charset="0"/>
              <a:ea typeface="Cambria Math" pitchFamily="18" charset="0"/>
            </a:endParaRPr>
          </a:p>
        </p:txBody>
      </p:sp>
      <p:sp>
        <p:nvSpPr>
          <p:cNvPr id="2" name="Content Placeholder 1"/>
          <p:cNvSpPr>
            <a:spLocks noGrp="1"/>
          </p:cNvSpPr>
          <p:nvPr>
            <p:ph idx="1"/>
          </p:nvPr>
        </p:nvSpPr>
        <p:spPr>
          <a:xfrm>
            <a:off x="609600" y="1481329"/>
            <a:ext cx="6623304" cy="4525963"/>
          </a:xfrm>
        </p:spPr>
        <p:txBody>
          <a:bodyPr>
            <a:normAutofit/>
          </a:bodyPr>
          <a:lstStyle/>
          <a:p>
            <a:pPr>
              <a:buFont typeface="Wingdings" pitchFamily="2" charset="2"/>
              <a:buChar char="v"/>
            </a:pPr>
            <a:r>
              <a:rPr lang="en-GB" sz="2400" b="1" dirty="0" smtClean="0">
                <a:solidFill>
                  <a:schemeClr val="accent4">
                    <a:lumMod val="75000"/>
                  </a:schemeClr>
                </a:solidFill>
                <a:latin typeface="Times New Roman" pitchFamily="18" charset="0"/>
                <a:cs typeface="Times New Roman" pitchFamily="18" charset="0"/>
              </a:rPr>
              <a:t>Complexity in Operating Existing Devices:-</a:t>
            </a:r>
          </a:p>
          <a:p>
            <a:pPr>
              <a:buNone/>
            </a:pPr>
            <a:endParaRPr lang="en-GB" sz="2000" b="1" dirty="0" smtClean="0">
              <a:latin typeface="Times New Roman" pitchFamily="18" charset="0"/>
              <a:cs typeface="Times New Roman" pitchFamily="18" charset="0"/>
            </a:endParaRPr>
          </a:p>
          <a:p>
            <a:pPr>
              <a:buNone/>
            </a:pPr>
            <a:r>
              <a:rPr lang="en-GB" sz="2000" b="1" dirty="0" smtClean="0">
                <a:latin typeface="Times New Roman" pitchFamily="18" charset="0"/>
                <a:cs typeface="Times New Roman" pitchFamily="18" charset="0"/>
              </a:rPr>
              <a:t>	 </a:t>
            </a:r>
            <a:r>
              <a:rPr lang="en-GB" sz="2000" dirty="0" smtClean="0">
                <a:latin typeface="Times New Roman" pitchFamily="18" charset="0"/>
                <a:cs typeface="Times New Roman" pitchFamily="18" charset="0"/>
              </a:rPr>
              <a:t>Most available wheelchair technologies still demand some degree of motor control (joystick or head movement), which is impossible for individuals who have quadriplegia (</a:t>
            </a:r>
            <a:r>
              <a:rPr lang="en-GB" sz="2200" i="1" dirty="0" smtClean="0">
                <a:latin typeface="Times New Roman" pitchFamily="18" charset="0"/>
                <a:cs typeface="Times New Roman" pitchFamily="18" charset="0"/>
              </a:rPr>
              <a:t>the cause of quadriplegia is an injury to the spinal cord in your neck) </a:t>
            </a:r>
            <a:r>
              <a:rPr lang="en-GB" sz="2000" dirty="0" smtClean="0">
                <a:latin typeface="Times New Roman" pitchFamily="18" charset="0"/>
                <a:cs typeface="Times New Roman" pitchFamily="18" charset="0"/>
              </a:rPr>
              <a:t>or are otherwise completely paralyzed. These users cannot engage in any form of manual input, making current assistive devices inaccessible.</a:t>
            </a:r>
          </a:p>
        </p:txBody>
      </p:sp>
      <p:pic>
        <p:nvPicPr>
          <p:cNvPr id="7170" name="Picture 2" descr="Quadriplegia &amp; Tetraplegia: Paralysis of All 4 Limbs | Flint Rehab"/>
          <p:cNvPicPr>
            <a:picLocks noChangeAspect="1" noChangeArrowheads="1"/>
          </p:cNvPicPr>
          <p:nvPr/>
        </p:nvPicPr>
        <p:blipFill>
          <a:blip r:embed="rId2"/>
          <a:srcRect/>
          <a:stretch>
            <a:fillRect/>
          </a:stretch>
        </p:blipFill>
        <p:spPr bwMode="auto">
          <a:xfrm>
            <a:off x="7251319" y="1645921"/>
            <a:ext cx="3810000" cy="3328415"/>
          </a:xfrm>
          <a:prstGeom prst="rect">
            <a:avLst/>
          </a:prstGeom>
          <a:noFill/>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20040" y="329185"/>
            <a:ext cx="6364224" cy="4525963"/>
          </a:xfrm>
        </p:spPr>
        <p:txBody>
          <a:bodyPr>
            <a:normAutofit/>
          </a:bodyPr>
          <a:lstStyle/>
          <a:p>
            <a:pPr>
              <a:buFont typeface="Wingdings" pitchFamily="2" charset="2"/>
              <a:buChar char="Ø"/>
            </a:pPr>
            <a:endParaRPr lang="en-GB" sz="2400" b="1" dirty="0" smtClean="0">
              <a:latin typeface="Times New Roman" pitchFamily="18" charset="0"/>
              <a:cs typeface="Times New Roman" pitchFamily="18" charset="0"/>
            </a:endParaRPr>
          </a:p>
          <a:p>
            <a:pPr>
              <a:buFont typeface="Wingdings" pitchFamily="2" charset="2"/>
              <a:buChar char="Ø"/>
            </a:pPr>
            <a:r>
              <a:rPr lang="en-GB" sz="2400" b="1" dirty="0" smtClean="0">
                <a:solidFill>
                  <a:schemeClr val="accent4">
                    <a:lumMod val="75000"/>
                  </a:schemeClr>
                </a:solidFill>
                <a:latin typeface="Times New Roman" pitchFamily="18" charset="0"/>
                <a:cs typeface="Times New Roman" pitchFamily="18" charset="0"/>
              </a:rPr>
              <a:t>EEG-Based Control as a Potential Solution:-</a:t>
            </a:r>
          </a:p>
          <a:p>
            <a:pPr>
              <a:buNone/>
            </a:pPr>
            <a:endParaRPr lang="en-GB" sz="2400" b="1" dirty="0" smtClean="0">
              <a:latin typeface="Times New Roman" pitchFamily="18" charset="0"/>
              <a:cs typeface="Times New Roman" pitchFamily="18" charset="0"/>
            </a:endParaRPr>
          </a:p>
          <a:p>
            <a:pPr>
              <a:buNone/>
            </a:pPr>
            <a:r>
              <a:rPr lang="en-GB" sz="2400" b="1" dirty="0" smtClean="0">
                <a:latin typeface="Times New Roman" pitchFamily="18" charset="0"/>
                <a:cs typeface="Times New Roman" pitchFamily="18" charset="0"/>
              </a:rPr>
              <a:t> 	</a:t>
            </a:r>
            <a:r>
              <a:rPr lang="en-GB" sz="2000" dirty="0" smtClean="0">
                <a:latin typeface="Times New Roman" pitchFamily="18" charset="0"/>
                <a:cs typeface="Times New Roman" pitchFamily="18" charset="0"/>
              </a:rPr>
              <a:t>By using Electroencephalogram (EEG) signals to control a wheelchair, the system circumvents the need for any physical or muscle-based inputs. </a:t>
            </a:r>
          </a:p>
          <a:p>
            <a:pPr>
              <a:buNone/>
            </a:pPr>
            <a:r>
              <a:rPr lang="en-GB" sz="2000" dirty="0" smtClean="0">
                <a:latin typeface="Times New Roman" pitchFamily="18" charset="0"/>
                <a:cs typeface="Times New Roman" pitchFamily="18" charset="0"/>
              </a:rPr>
              <a:t>	Brain activity, such as attention and meditation levels or eye blinks, can trigger movement, providing a feasible alternative to manual controls. However</a:t>
            </a:r>
            <a:r>
              <a:rPr lang="en-GB" sz="2000" b="1" dirty="0" smtClean="0">
                <a:latin typeface="Times New Roman" pitchFamily="18" charset="0"/>
                <a:cs typeface="Times New Roman" pitchFamily="18" charset="0"/>
              </a:rPr>
              <a:t>, controlling EEG signals poses its own challenges</a:t>
            </a:r>
            <a:r>
              <a:rPr lang="en-GB" sz="2000" dirty="0" smtClean="0">
                <a:latin typeface="Times New Roman" pitchFamily="18" charset="0"/>
                <a:cs typeface="Times New Roman" pitchFamily="18" charset="0"/>
              </a:rPr>
              <a:t>, such as noise and inconsistency in meditation and attention levels.</a:t>
            </a:r>
            <a:endParaRPr lang="en-US" sz="2000" dirty="0">
              <a:latin typeface="Times New Roman" pitchFamily="18" charset="0"/>
              <a:cs typeface="Times New Roman" pitchFamily="18" charset="0"/>
            </a:endParaRPr>
          </a:p>
        </p:txBody>
      </p:sp>
      <p:pic>
        <p:nvPicPr>
          <p:cNvPr id="32770" name="Picture 2" descr="EEG - Dr. Asim Shrestha"/>
          <p:cNvPicPr>
            <a:picLocks noChangeAspect="1" noChangeArrowheads="1"/>
          </p:cNvPicPr>
          <p:nvPr/>
        </p:nvPicPr>
        <p:blipFill>
          <a:blip r:embed="rId2"/>
          <a:srcRect/>
          <a:stretch>
            <a:fillRect/>
          </a:stretch>
        </p:blipFill>
        <p:spPr bwMode="auto">
          <a:xfrm>
            <a:off x="6746240" y="840232"/>
            <a:ext cx="5212080" cy="3810000"/>
          </a:xfrm>
          <a:prstGeom prst="rect">
            <a:avLst/>
          </a:prstGeom>
          <a:noFill/>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17"/>
          <p:cNvSpPr txBox="1">
            <a:spLocks noGrp="1"/>
          </p:cNvSpPr>
          <p:nvPr>
            <p:ph type="title"/>
          </p:nvPr>
        </p:nvSpPr>
        <p:spPr>
          <a:xfrm>
            <a:off x="762000" y="325120"/>
            <a:ext cx="10668000" cy="802640"/>
          </a:xfrm>
          <a:prstGeom prst="rect">
            <a:avLst/>
          </a:prstGeom>
          <a:solidFill>
            <a:schemeClr val="accent2"/>
          </a:solidFill>
          <a:ln>
            <a:noFill/>
          </a:ln>
        </p:spPr>
        <p:txBody>
          <a:bodyPr spcFirstLastPara="1" wrap="square" lIns="91425" tIns="45700" rIns="91425" bIns="45700" anchor="ctr" anchorCtr="0">
            <a:noAutofit/>
          </a:bodyPr>
          <a:lstStyle/>
          <a:p>
            <a:pPr marL="152400" lvl="0">
              <a:lnSpc>
                <a:spcPct val="200000"/>
              </a:lnSpc>
            </a:pPr>
            <a:r>
              <a:rPr lang="en-IN" sz="4000" dirty="0" smtClean="0">
                <a:solidFill>
                  <a:schemeClr val="tx1"/>
                </a:solidFill>
                <a:latin typeface="Cambria" panose="02040503050406030204" pitchFamily="18" charset="0"/>
                <a:ea typeface="Cambria" panose="02040503050406030204" pitchFamily="18" charset="0"/>
              </a:rPr>
              <a:t>Block diagram:</a:t>
            </a:r>
            <a:endParaRPr lang="en-US" sz="4000" dirty="0">
              <a:solidFill>
                <a:schemeClr val="tx1"/>
              </a:solidFill>
              <a:latin typeface="Cambria" panose="02040503050406030204" pitchFamily="18" charset="0"/>
              <a:ea typeface="Cambria" panose="02040503050406030204" pitchFamily="18" charset="0"/>
            </a:endParaRPr>
          </a:p>
        </p:txBody>
      </p:sp>
      <p:sp>
        <p:nvSpPr>
          <p:cNvPr id="35" name="Rectangle 34"/>
          <p:cNvSpPr/>
          <p:nvPr/>
        </p:nvSpPr>
        <p:spPr>
          <a:xfrm>
            <a:off x="3220720" y="1341120"/>
            <a:ext cx="3931920" cy="155448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36" name="Rectangle 35"/>
          <p:cNvSpPr/>
          <p:nvPr/>
        </p:nvSpPr>
        <p:spPr>
          <a:xfrm>
            <a:off x="3474720" y="1534160"/>
            <a:ext cx="1239520" cy="51816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IN" sz="2000" b="1" dirty="0" smtClean="0">
                <a:latin typeface="Times New Roman" pitchFamily="18" charset="0"/>
                <a:cs typeface="Times New Roman" pitchFamily="18" charset="0"/>
              </a:rPr>
              <a:t>Signal analyser</a:t>
            </a:r>
            <a:endParaRPr lang="en-US" sz="2000" b="1" dirty="0">
              <a:latin typeface="Times New Roman" pitchFamily="18" charset="0"/>
              <a:cs typeface="Times New Roman" pitchFamily="18" charset="0"/>
            </a:endParaRPr>
          </a:p>
        </p:txBody>
      </p:sp>
      <p:sp>
        <p:nvSpPr>
          <p:cNvPr id="39" name="Rectangle 38"/>
          <p:cNvSpPr/>
          <p:nvPr/>
        </p:nvSpPr>
        <p:spPr>
          <a:xfrm>
            <a:off x="5598160" y="1524000"/>
            <a:ext cx="1097280" cy="56896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IN" sz="2000" b="1" dirty="0" smtClean="0">
                <a:latin typeface="Times New Roman" pitchFamily="18" charset="0"/>
                <a:cs typeface="Times New Roman" pitchFamily="18" charset="0"/>
              </a:rPr>
              <a:t>Decoder</a:t>
            </a:r>
            <a:endParaRPr lang="en-US" sz="2000" b="1" dirty="0">
              <a:latin typeface="Times New Roman" pitchFamily="18" charset="0"/>
              <a:cs typeface="Times New Roman" pitchFamily="18" charset="0"/>
            </a:endParaRPr>
          </a:p>
        </p:txBody>
      </p:sp>
      <p:sp>
        <p:nvSpPr>
          <p:cNvPr id="40" name="Snip Single Corner Rectangle 39"/>
          <p:cNvSpPr/>
          <p:nvPr/>
        </p:nvSpPr>
        <p:spPr>
          <a:xfrm>
            <a:off x="8168640" y="1381760"/>
            <a:ext cx="1645920" cy="985520"/>
          </a:xfrm>
          <a:prstGeom prst="snip1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IN" sz="2000" b="1" dirty="0" smtClean="0">
                <a:solidFill>
                  <a:schemeClr val="tx1"/>
                </a:solidFill>
                <a:latin typeface="Times New Roman" pitchFamily="18" charset="0"/>
                <a:cs typeface="Times New Roman" pitchFamily="18" charset="0"/>
              </a:rPr>
              <a:t>Micro Controller</a:t>
            </a:r>
            <a:endParaRPr lang="en-US" sz="2000" b="1" dirty="0">
              <a:solidFill>
                <a:schemeClr val="tx1"/>
              </a:solidFill>
              <a:latin typeface="Times New Roman" pitchFamily="18" charset="0"/>
              <a:cs typeface="Times New Roman" pitchFamily="18" charset="0"/>
            </a:endParaRPr>
          </a:p>
        </p:txBody>
      </p:sp>
      <p:sp>
        <p:nvSpPr>
          <p:cNvPr id="43" name="Down Arrow 42"/>
          <p:cNvSpPr/>
          <p:nvPr/>
        </p:nvSpPr>
        <p:spPr>
          <a:xfrm>
            <a:off x="8991600" y="2519680"/>
            <a:ext cx="223520" cy="589280"/>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solidFill>
                  <a:schemeClr val="tx1"/>
                </a:solidFill>
              </a:ln>
              <a:solidFill>
                <a:schemeClr val="tx1"/>
              </a:solidFill>
            </a:endParaRPr>
          </a:p>
        </p:txBody>
      </p:sp>
      <p:sp>
        <p:nvSpPr>
          <p:cNvPr id="44" name="TextBox 43"/>
          <p:cNvSpPr txBox="1"/>
          <p:nvPr/>
        </p:nvSpPr>
        <p:spPr>
          <a:xfrm>
            <a:off x="4145280" y="2377440"/>
            <a:ext cx="2133600" cy="400110"/>
          </a:xfrm>
          <a:prstGeom prst="rect">
            <a:avLst/>
          </a:prstGeom>
          <a:noFill/>
        </p:spPr>
        <p:txBody>
          <a:bodyPr wrap="square" rtlCol="0">
            <a:spAutoFit/>
          </a:bodyPr>
          <a:lstStyle/>
          <a:p>
            <a:pPr algn="ctr"/>
            <a:r>
              <a:rPr lang="en-IN" sz="2000" b="1" dirty="0" smtClean="0">
                <a:latin typeface="Times New Roman" pitchFamily="18" charset="0"/>
                <a:cs typeface="Times New Roman" pitchFamily="18" charset="0"/>
              </a:rPr>
              <a:t>Control System </a:t>
            </a:r>
            <a:endParaRPr lang="en-US" sz="2000" b="1" dirty="0">
              <a:latin typeface="Times New Roman" pitchFamily="18" charset="0"/>
              <a:cs typeface="Times New Roman" pitchFamily="18" charset="0"/>
            </a:endParaRPr>
          </a:p>
        </p:txBody>
      </p:sp>
      <p:sp>
        <p:nvSpPr>
          <p:cNvPr id="45" name="Down Arrow 44"/>
          <p:cNvSpPr/>
          <p:nvPr/>
        </p:nvSpPr>
        <p:spPr>
          <a:xfrm>
            <a:off x="9023531" y="4172133"/>
            <a:ext cx="223520" cy="589280"/>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ight Arrow 49"/>
          <p:cNvSpPr/>
          <p:nvPr/>
        </p:nvSpPr>
        <p:spPr>
          <a:xfrm>
            <a:off x="2383972" y="1660435"/>
            <a:ext cx="718457" cy="255452"/>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Left Arrow 52"/>
          <p:cNvSpPr/>
          <p:nvPr/>
        </p:nvSpPr>
        <p:spPr>
          <a:xfrm>
            <a:off x="7151913" y="5388429"/>
            <a:ext cx="1164771" cy="195943"/>
          </a:xfrm>
          <a:prstGeom prst="lef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314" name="Picture 2" descr="Dr. Seibert Manual Wheelchair, Lightweight &amp; Foldable"/>
          <p:cNvPicPr>
            <a:picLocks noChangeAspect="1" noChangeArrowheads="1"/>
          </p:cNvPicPr>
          <p:nvPr/>
        </p:nvPicPr>
        <p:blipFill>
          <a:blip r:embed="rId3"/>
          <a:srcRect/>
          <a:stretch>
            <a:fillRect/>
          </a:stretch>
        </p:blipFill>
        <p:spPr bwMode="auto">
          <a:xfrm>
            <a:off x="8526690" y="4833256"/>
            <a:ext cx="1466395" cy="1466395"/>
          </a:xfrm>
          <a:prstGeom prst="rect">
            <a:avLst/>
          </a:prstGeom>
          <a:noFill/>
        </p:spPr>
      </p:pic>
      <p:sp>
        <p:nvSpPr>
          <p:cNvPr id="54" name="TextBox 53"/>
          <p:cNvSpPr txBox="1"/>
          <p:nvPr/>
        </p:nvSpPr>
        <p:spPr>
          <a:xfrm>
            <a:off x="8490857" y="6074229"/>
            <a:ext cx="1587294" cy="400110"/>
          </a:xfrm>
          <a:prstGeom prst="rect">
            <a:avLst/>
          </a:prstGeom>
          <a:noFill/>
        </p:spPr>
        <p:txBody>
          <a:bodyPr wrap="none" rtlCol="0">
            <a:spAutoFit/>
          </a:bodyPr>
          <a:lstStyle/>
          <a:p>
            <a:r>
              <a:rPr lang="en-IN" sz="2000" b="1" dirty="0" smtClean="0">
                <a:solidFill>
                  <a:schemeClr val="tx1"/>
                </a:solidFill>
                <a:latin typeface="Times New Roman" pitchFamily="18" charset="0"/>
                <a:cs typeface="Times New Roman" pitchFamily="18" charset="0"/>
              </a:rPr>
              <a:t>Wheel Chair</a:t>
            </a:r>
            <a:endParaRPr lang="en-US" sz="2000" b="1" dirty="0">
              <a:solidFill>
                <a:schemeClr val="tx1"/>
              </a:solidFill>
              <a:latin typeface="Times New Roman" pitchFamily="18" charset="0"/>
              <a:cs typeface="Times New Roman" pitchFamily="18" charset="0"/>
            </a:endParaRPr>
          </a:p>
        </p:txBody>
      </p:sp>
      <p:sp>
        <p:nvSpPr>
          <p:cNvPr id="55" name="Right Arrow 54"/>
          <p:cNvSpPr/>
          <p:nvPr/>
        </p:nvSpPr>
        <p:spPr>
          <a:xfrm>
            <a:off x="4789714" y="1703977"/>
            <a:ext cx="718457" cy="255452"/>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ight Arrow 55"/>
          <p:cNvSpPr/>
          <p:nvPr/>
        </p:nvSpPr>
        <p:spPr>
          <a:xfrm>
            <a:off x="7271657" y="1758407"/>
            <a:ext cx="718457" cy="255452"/>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316" name="Picture 4" descr="Brain Anatomy Overview - Funderstanding"/>
          <p:cNvPicPr>
            <a:picLocks noChangeAspect="1" noChangeArrowheads="1"/>
          </p:cNvPicPr>
          <p:nvPr/>
        </p:nvPicPr>
        <p:blipFill>
          <a:blip r:embed="rId4"/>
          <a:srcRect/>
          <a:stretch>
            <a:fillRect/>
          </a:stretch>
        </p:blipFill>
        <p:spPr bwMode="auto">
          <a:xfrm>
            <a:off x="1091749" y="4582885"/>
            <a:ext cx="1999794" cy="1382485"/>
          </a:xfrm>
          <a:prstGeom prst="rect">
            <a:avLst/>
          </a:prstGeom>
          <a:noFill/>
        </p:spPr>
      </p:pic>
      <p:sp>
        <p:nvSpPr>
          <p:cNvPr id="59" name="Snip Same Side Corner Rectangle 58"/>
          <p:cNvSpPr/>
          <p:nvPr/>
        </p:nvSpPr>
        <p:spPr>
          <a:xfrm>
            <a:off x="5551714" y="4985657"/>
            <a:ext cx="1371600" cy="914400"/>
          </a:xfrm>
          <a:prstGeom prst="snip2Same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IN" sz="2000" b="1" dirty="0" smtClean="0">
                <a:latin typeface="Times New Roman" pitchFamily="18" charset="0"/>
                <a:cs typeface="Times New Roman" pitchFamily="18" charset="0"/>
              </a:rPr>
              <a:t>Sensor </a:t>
            </a:r>
            <a:endParaRPr lang="en-US" b="1" dirty="0">
              <a:latin typeface="Times New Roman" pitchFamily="18" charset="0"/>
              <a:cs typeface="Times New Roman" pitchFamily="18" charset="0"/>
            </a:endParaRPr>
          </a:p>
        </p:txBody>
      </p:sp>
      <p:sp>
        <p:nvSpPr>
          <p:cNvPr id="61" name="Left Arrow 60"/>
          <p:cNvSpPr/>
          <p:nvPr/>
        </p:nvSpPr>
        <p:spPr>
          <a:xfrm>
            <a:off x="3363687" y="5301343"/>
            <a:ext cx="1992084" cy="272144"/>
          </a:xfrm>
          <a:prstGeom prst="lef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TextBox 61"/>
          <p:cNvSpPr txBox="1"/>
          <p:nvPr/>
        </p:nvSpPr>
        <p:spPr>
          <a:xfrm>
            <a:off x="3548742" y="5519056"/>
            <a:ext cx="1807029" cy="400110"/>
          </a:xfrm>
          <a:prstGeom prst="rect">
            <a:avLst/>
          </a:prstGeom>
          <a:noFill/>
        </p:spPr>
        <p:txBody>
          <a:bodyPr wrap="square" rtlCol="0">
            <a:spAutoFit/>
          </a:bodyPr>
          <a:lstStyle/>
          <a:p>
            <a:pPr algn="ctr"/>
            <a:r>
              <a:rPr lang="en-IN" sz="2000" b="1" dirty="0" smtClean="0">
                <a:latin typeface="Times New Roman" pitchFamily="18" charset="0"/>
                <a:cs typeface="Times New Roman" pitchFamily="18" charset="0"/>
              </a:rPr>
              <a:t>Feedback</a:t>
            </a:r>
            <a:endParaRPr lang="en-US" sz="2000" b="1" dirty="0">
              <a:latin typeface="Times New Roman" pitchFamily="18" charset="0"/>
              <a:cs typeface="Times New Roman" pitchFamily="18" charset="0"/>
            </a:endParaRPr>
          </a:p>
        </p:txBody>
      </p:sp>
      <p:sp>
        <p:nvSpPr>
          <p:cNvPr id="63" name="Up Arrow 62"/>
          <p:cNvSpPr/>
          <p:nvPr/>
        </p:nvSpPr>
        <p:spPr>
          <a:xfrm>
            <a:off x="1371600" y="2950029"/>
            <a:ext cx="304800" cy="1524000"/>
          </a:xfrm>
          <a:prstGeom prst="up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TextBox 63"/>
          <p:cNvSpPr txBox="1"/>
          <p:nvPr/>
        </p:nvSpPr>
        <p:spPr>
          <a:xfrm>
            <a:off x="3363686" y="3058886"/>
            <a:ext cx="3799114" cy="400110"/>
          </a:xfrm>
          <a:prstGeom prst="rect">
            <a:avLst/>
          </a:prstGeom>
          <a:noFill/>
        </p:spPr>
        <p:txBody>
          <a:bodyPr wrap="square" rtlCol="0">
            <a:spAutoFit/>
          </a:bodyPr>
          <a:lstStyle/>
          <a:p>
            <a:pPr algn="ctr"/>
            <a:r>
              <a:rPr lang="en-IN" sz="2000" b="1" dirty="0" smtClean="0">
                <a:latin typeface="Times New Roman" pitchFamily="18" charset="0"/>
                <a:cs typeface="Times New Roman" pitchFamily="18" charset="0"/>
              </a:rPr>
              <a:t>Brain Computer Interface </a:t>
            </a:r>
            <a:endParaRPr lang="en-US" sz="2000" b="1" dirty="0">
              <a:latin typeface="Times New Roman" pitchFamily="18" charset="0"/>
              <a:cs typeface="Times New Roman" pitchFamily="18" charset="0"/>
            </a:endParaRPr>
          </a:p>
        </p:txBody>
      </p:sp>
      <p:pic>
        <p:nvPicPr>
          <p:cNvPr id="13318" name="Picture 6" descr="EEG Headsets | NeuroSky Store"/>
          <p:cNvPicPr>
            <a:picLocks noChangeAspect="1" noChangeArrowheads="1"/>
          </p:cNvPicPr>
          <p:nvPr/>
        </p:nvPicPr>
        <p:blipFill>
          <a:blip r:embed="rId5"/>
          <a:srcRect/>
          <a:stretch>
            <a:fillRect/>
          </a:stretch>
        </p:blipFill>
        <p:spPr bwMode="auto">
          <a:xfrm>
            <a:off x="707572" y="1328056"/>
            <a:ext cx="1679573" cy="1131008"/>
          </a:xfrm>
          <a:prstGeom prst="rect">
            <a:avLst/>
          </a:prstGeom>
          <a:noFill/>
        </p:spPr>
      </p:pic>
      <p:sp>
        <p:nvSpPr>
          <p:cNvPr id="66" name="TextBox 65"/>
          <p:cNvSpPr txBox="1"/>
          <p:nvPr/>
        </p:nvSpPr>
        <p:spPr>
          <a:xfrm>
            <a:off x="685800" y="2460172"/>
            <a:ext cx="1817914" cy="400110"/>
          </a:xfrm>
          <a:prstGeom prst="rect">
            <a:avLst/>
          </a:prstGeom>
          <a:noFill/>
        </p:spPr>
        <p:txBody>
          <a:bodyPr wrap="square" rtlCol="0">
            <a:spAutoFit/>
          </a:bodyPr>
          <a:lstStyle/>
          <a:p>
            <a:pPr algn="ctr"/>
            <a:r>
              <a:rPr lang="en-IN" sz="2000" b="1" dirty="0" smtClean="0">
                <a:latin typeface="Times New Roman" pitchFamily="18" charset="0"/>
                <a:cs typeface="Times New Roman" pitchFamily="18" charset="0"/>
              </a:rPr>
              <a:t>EEG Headset</a:t>
            </a:r>
            <a:endParaRPr lang="en-US" sz="2000" b="1" dirty="0">
              <a:latin typeface="Times New Roman" pitchFamily="18" charset="0"/>
              <a:cs typeface="Times New Roman" pitchFamily="18" charset="0"/>
            </a:endParaRPr>
          </a:p>
        </p:txBody>
      </p:sp>
      <p:pic>
        <p:nvPicPr>
          <p:cNvPr id="13320" name="Picture 8" descr="BOOSTY 12 volt Dc Motor Price in India - Buy BOOSTY 12 volt Dc Motor online  at Flipkart.com"/>
          <p:cNvPicPr>
            <a:picLocks noChangeAspect="1" noChangeArrowheads="1"/>
          </p:cNvPicPr>
          <p:nvPr/>
        </p:nvPicPr>
        <p:blipFill>
          <a:blip r:embed="rId6"/>
          <a:srcRect/>
          <a:stretch>
            <a:fillRect/>
          </a:stretch>
        </p:blipFill>
        <p:spPr bwMode="auto">
          <a:xfrm>
            <a:off x="8800232" y="3222171"/>
            <a:ext cx="746991" cy="706566"/>
          </a:xfrm>
          <a:prstGeom prst="rect">
            <a:avLst/>
          </a:prstGeom>
          <a:noFill/>
        </p:spPr>
      </p:pic>
      <p:sp>
        <p:nvSpPr>
          <p:cNvPr id="69" name="TextBox 68"/>
          <p:cNvSpPr txBox="1"/>
          <p:nvPr/>
        </p:nvSpPr>
        <p:spPr>
          <a:xfrm>
            <a:off x="9612086" y="3265714"/>
            <a:ext cx="925285" cy="707886"/>
          </a:xfrm>
          <a:prstGeom prst="rect">
            <a:avLst/>
          </a:prstGeom>
          <a:noFill/>
        </p:spPr>
        <p:txBody>
          <a:bodyPr wrap="square" rtlCol="0">
            <a:spAutoFit/>
          </a:bodyPr>
          <a:lstStyle/>
          <a:p>
            <a:pPr algn="ctr"/>
            <a:r>
              <a:rPr lang="en-IN" sz="2000" b="1" dirty="0" smtClean="0">
                <a:latin typeface="Times New Roman" pitchFamily="18" charset="0"/>
                <a:cs typeface="Times New Roman" pitchFamily="18" charset="0"/>
              </a:rPr>
              <a:t>Motor Drive </a:t>
            </a:r>
            <a:endParaRPr lang="en-US" sz="2000" b="1" dirty="0">
              <a:latin typeface="Times New Roman" pitchFamily="18" charset="0"/>
              <a:cs typeface="Times New Roman" pitchFamily="18" charset="0"/>
            </a:endParaRPr>
          </a:p>
        </p:txBody>
      </p:sp>
    </p:spTree>
    <p:extLst>
      <p:ext uri="{BB962C8B-B14F-4D97-AF65-F5344CB8AC3E}">
        <p14:creationId xmlns:p14="http://schemas.microsoft.com/office/powerpoint/2010/main" val="28563573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DF33B73-0CC7-E9B2-8543-CA163471F9D2}"/>
              </a:ext>
            </a:extLst>
          </p:cNvPr>
          <p:cNvSpPr>
            <a:spLocks noGrp="1"/>
          </p:cNvSpPr>
          <p:nvPr>
            <p:ph type="title"/>
          </p:nvPr>
        </p:nvSpPr>
        <p:spPr>
          <a:xfrm>
            <a:off x="821944" y="393510"/>
            <a:ext cx="10668000" cy="630618"/>
          </a:xfrm>
          <a:solidFill>
            <a:schemeClr val="accent2"/>
          </a:solidFill>
        </p:spPr>
        <p:txBody>
          <a:bodyPr>
            <a:noAutofit/>
          </a:bodyPr>
          <a:lstStyle/>
          <a:p>
            <a:r>
              <a:rPr lang="en-IN" sz="4000" dirty="0" smtClean="0">
                <a:solidFill>
                  <a:schemeClr val="tx1"/>
                </a:solidFill>
                <a:effectLst/>
                <a:latin typeface="Times New Roman" pitchFamily="18" charset="0"/>
                <a:ea typeface="Cambria" panose="02040503050406030204" pitchFamily="18" charset="0"/>
                <a:cs typeface="Times New Roman" pitchFamily="18" charset="0"/>
              </a:rPr>
              <a:t>Key components: </a:t>
            </a:r>
            <a:endParaRPr lang="en-IN" sz="4000" dirty="0">
              <a:solidFill>
                <a:schemeClr val="tx1"/>
              </a:solidFill>
              <a:effectLst/>
              <a:latin typeface="Times New Roman" pitchFamily="18" charset="0"/>
              <a:cs typeface="Times New Roman" pitchFamily="18" charset="0"/>
            </a:endParaRPr>
          </a:p>
        </p:txBody>
      </p:sp>
      <p:sp>
        <p:nvSpPr>
          <p:cNvPr id="3" name="Text Placeholder 2">
            <a:extLst>
              <a:ext uri="{FF2B5EF4-FFF2-40B4-BE49-F238E27FC236}">
                <a16:creationId xmlns="" xmlns:a16="http://schemas.microsoft.com/office/drawing/2014/main" id="{988EB95B-8A3C-BFC8-7AF8-DFDD4332A7A1}"/>
              </a:ext>
            </a:extLst>
          </p:cNvPr>
          <p:cNvSpPr>
            <a:spLocks noGrp="1"/>
          </p:cNvSpPr>
          <p:nvPr>
            <p:ph sz="quarter" idx="13"/>
          </p:nvPr>
        </p:nvSpPr>
        <p:spPr>
          <a:xfrm>
            <a:off x="683188" y="1185238"/>
            <a:ext cx="10661904" cy="4540648"/>
          </a:xfrm>
        </p:spPr>
        <p:txBody>
          <a:bodyPr>
            <a:normAutofit fontScale="85000" lnSpcReduction="20000"/>
          </a:bodyPr>
          <a:lstStyle/>
          <a:p>
            <a:pPr>
              <a:buFont typeface="Wingdings" pitchFamily="2" charset="2"/>
              <a:buChar char="q"/>
            </a:pPr>
            <a:r>
              <a:rPr lang="en-GB" sz="2000" b="1" dirty="0" smtClean="0">
                <a:solidFill>
                  <a:srgbClr val="2E06C0"/>
                </a:solidFill>
                <a:latin typeface="Times New Roman" pitchFamily="18" charset="0"/>
                <a:cs typeface="Times New Roman" pitchFamily="18" charset="0"/>
              </a:rPr>
              <a:t>Brain sensor:-</a:t>
            </a:r>
          </a:p>
          <a:p>
            <a:pPr marL="508000" indent="-457200">
              <a:buNone/>
            </a:pPr>
            <a:r>
              <a:rPr lang="en-GB" sz="2000" b="1" dirty="0" smtClean="0">
                <a:latin typeface="Times New Roman" pitchFamily="18" charset="0"/>
                <a:cs typeface="Times New Roman" pitchFamily="18" charset="0"/>
              </a:rPr>
              <a:t>	</a:t>
            </a:r>
            <a:r>
              <a:rPr lang="en-GB" sz="2000" dirty="0" smtClean="0">
                <a:latin typeface="Times New Roman" pitchFamily="18" charset="0"/>
                <a:cs typeface="Times New Roman" pitchFamily="18" charset="0"/>
              </a:rPr>
              <a:t>The project aims to provide mobility for completely paralyzed patients using </a:t>
            </a:r>
            <a:r>
              <a:rPr lang="en-GB" sz="2000" b="1" dirty="0" smtClean="0">
                <a:latin typeface="Times New Roman" pitchFamily="18" charset="0"/>
                <a:cs typeface="Times New Roman" pitchFamily="18" charset="0"/>
              </a:rPr>
              <a:t>EEG (Electroencephalogram) </a:t>
            </a:r>
            <a:r>
              <a:rPr lang="en-GB" sz="2000" dirty="0" smtClean="0">
                <a:latin typeface="Times New Roman" pitchFamily="18" charset="0"/>
                <a:cs typeface="Times New Roman" pitchFamily="18" charset="0"/>
              </a:rPr>
              <a:t>signals to operate a wheelchair, controlled through brain-computer interface (BCI) technology. It uses eye-blinking, meditation, and attention levels for navigation in six directions: forward, backward, left, right, start, and stop.</a:t>
            </a:r>
          </a:p>
          <a:p>
            <a:pPr>
              <a:buFont typeface="Wingdings" pitchFamily="2" charset="2"/>
              <a:buChar char="q"/>
            </a:pPr>
            <a:r>
              <a:rPr lang="en-IN" sz="2000" b="1" dirty="0">
                <a:solidFill>
                  <a:srgbClr val="2E06C0"/>
                </a:solidFill>
                <a:latin typeface="Times New Roman" pitchFamily="18" charset="0"/>
                <a:cs typeface="Times New Roman" pitchFamily="18" charset="0"/>
              </a:rPr>
              <a:t>System Design:-</a:t>
            </a:r>
          </a:p>
          <a:p>
            <a:pPr marL="508000" indent="-457200">
              <a:buNone/>
            </a:pPr>
            <a:r>
              <a:rPr lang="en-IN" sz="2000" dirty="0">
                <a:latin typeface="Times New Roman" pitchFamily="18" charset="0"/>
                <a:cs typeface="Times New Roman" pitchFamily="18" charset="0"/>
              </a:rPr>
              <a:t>			</a:t>
            </a:r>
            <a:r>
              <a:rPr lang="en-IN" sz="2000" b="1" dirty="0">
                <a:latin typeface="Times New Roman" pitchFamily="18" charset="0"/>
                <a:cs typeface="Times New Roman" pitchFamily="18" charset="0"/>
              </a:rPr>
              <a:t>Hardware:- </a:t>
            </a:r>
          </a:p>
          <a:p>
            <a:pPr marL="508000" indent="-457200">
              <a:buNone/>
            </a:pPr>
            <a:r>
              <a:rPr lang="en-IN" sz="2000" b="1" dirty="0">
                <a:latin typeface="Times New Roman" pitchFamily="18" charset="0"/>
                <a:cs typeface="Times New Roman" pitchFamily="18" charset="0"/>
              </a:rPr>
              <a:t>				</a:t>
            </a:r>
            <a:r>
              <a:rPr lang="en-IN" sz="2000" dirty="0" err="1">
                <a:latin typeface="Times New Roman" pitchFamily="18" charset="0"/>
                <a:cs typeface="Times New Roman" pitchFamily="18" charset="0"/>
              </a:rPr>
              <a:t>Neuro</a:t>
            </a:r>
            <a:r>
              <a:rPr lang="en-IN" sz="2000" dirty="0">
                <a:latin typeface="Times New Roman" pitchFamily="18" charset="0"/>
                <a:cs typeface="Times New Roman" pitchFamily="18" charset="0"/>
              </a:rPr>
              <a:t> Sky headset (for EEG signal collection)</a:t>
            </a:r>
          </a:p>
          <a:p>
            <a:pPr marL="508000" indent="-457200">
              <a:buNone/>
            </a:pPr>
            <a:r>
              <a:rPr lang="en-IN" sz="2000" dirty="0">
                <a:latin typeface="Times New Roman" pitchFamily="18" charset="0"/>
                <a:cs typeface="Times New Roman" pitchFamily="18" charset="0"/>
              </a:rPr>
              <a:t>				</a:t>
            </a:r>
            <a:r>
              <a:rPr lang="en-IN" sz="2000" dirty="0" err="1">
                <a:latin typeface="Times New Roman" pitchFamily="18" charset="0"/>
                <a:cs typeface="Times New Roman" pitchFamily="18" charset="0"/>
              </a:rPr>
              <a:t>Arduino</a:t>
            </a:r>
            <a:r>
              <a:rPr lang="en-IN" sz="2000" dirty="0">
                <a:latin typeface="Times New Roman" pitchFamily="18" charset="0"/>
                <a:cs typeface="Times New Roman" pitchFamily="18" charset="0"/>
              </a:rPr>
              <a:t> Uno (for processing)</a:t>
            </a:r>
          </a:p>
          <a:p>
            <a:pPr marL="508000" indent="-457200">
              <a:buNone/>
            </a:pPr>
            <a:r>
              <a:rPr lang="en-IN" sz="2000" dirty="0">
                <a:latin typeface="Times New Roman" pitchFamily="18" charset="0"/>
                <a:cs typeface="Times New Roman" pitchFamily="18" charset="0"/>
              </a:rPr>
              <a:t>				HC-05 Bluetooth module (for wireless communication)</a:t>
            </a:r>
          </a:p>
          <a:p>
            <a:pPr marL="508000" indent="-457200">
              <a:buNone/>
            </a:pPr>
            <a:r>
              <a:rPr lang="en-IN" sz="2000" dirty="0">
                <a:latin typeface="Times New Roman" pitchFamily="18" charset="0"/>
                <a:cs typeface="Times New Roman" pitchFamily="18" charset="0"/>
              </a:rPr>
              <a:t>				L298N motor driver</a:t>
            </a:r>
          </a:p>
          <a:p>
            <a:pPr marL="508000" indent="-457200">
              <a:buNone/>
            </a:pPr>
            <a:r>
              <a:rPr lang="en-IN" sz="2000" dirty="0">
                <a:latin typeface="Times New Roman" pitchFamily="18" charset="0"/>
                <a:cs typeface="Times New Roman" pitchFamily="18" charset="0"/>
              </a:rPr>
              <a:t>				ESP8266 Wi-Fi module for messaging in emergencies.  </a:t>
            </a:r>
          </a:p>
          <a:p>
            <a:pPr marL="508000" indent="-457200">
              <a:buNone/>
            </a:pPr>
            <a:r>
              <a:rPr lang="en-IN" sz="2000" b="1" dirty="0">
                <a:latin typeface="Times New Roman" pitchFamily="18" charset="0"/>
                <a:cs typeface="Times New Roman" pitchFamily="18" charset="0"/>
              </a:rPr>
              <a:t>			Software:-</a:t>
            </a:r>
          </a:p>
          <a:p>
            <a:pPr marL="508000" indent="-457200">
              <a:buNone/>
            </a:pPr>
            <a:r>
              <a:rPr lang="en-IN" sz="2000" dirty="0">
                <a:latin typeface="Times New Roman" pitchFamily="18" charset="0"/>
                <a:cs typeface="Times New Roman" pitchFamily="18" charset="0"/>
              </a:rPr>
              <a:t>				</a:t>
            </a:r>
            <a:r>
              <a:rPr lang="en-IN" sz="2000" dirty="0" err="1">
                <a:latin typeface="Times New Roman" pitchFamily="18" charset="0"/>
                <a:cs typeface="Times New Roman" pitchFamily="18" charset="0"/>
              </a:rPr>
              <a:t>Arduino</a:t>
            </a:r>
            <a:r>
              <a:rPr lang="en-IN" sz="2000" dirty="0">
                <a:latin typeface="Times New Roman" pitchFamily="18" charset="0"/>
                <a:cs typeface="Times New Roman" pitchFamily="18" charset="0"/>
              </a:rPr>
              <a:t> IDE with embedded C programming.</a:t>
            </a:r>
          </a:p>
          <a:p>
            <a:pPr marL="508000" indent="-457200">
              <a:buFont typeface="Wingdings" pitchFamily="2" charset="2"/>
              <a:buChar char="q"/>
            </a:pPr>
            <a:r>
              <a:rPr lang="en-GB" sz="2000" b="1" dirty="0">
                <a:solidFill>
                  <a:srgbClr val="2E06C0"/>
                </a:solidFill>
                <a:latin typeface="Times New Roman" pitchFamily="18" charset="0"/>
                <a:cs typeface="Times New Roman" pitchFamily="18" charset="0"/>
              </a:rPr>
              <a:t>Workflow:-</a:t>
            </a:r>
          </a:p>
          <a:p>
            <a:pPr marL="508000" indent="-457200">
              <a:buNone/>
            </a:pPr>
            <a:r>
              <a:rPr lang="en-GB" sz="2000" dirty="0">
                <a:latin typeface="Times New Roman" pitchFamily="18" charset="0"/>
                <a:cs typeface="Times New Roman" pitchFamily="18" charset="0"/>
              </a:rPr>
              <a:t>	 The EEG headset captures brain signals and transmits them via Bluetooth to an </a:t>
            </a:r>
            <a:r>
              <a:rPr lang="en-GB" sz="2000" dirty="0" err="1">
                <a:latin typeface="Times New Roman" pitchFamily="18" charset="0"/>
                <a:cs typeface="Times New Roman" pitchFamily="18" charset="0"/>
              </a:rPr>
              <a:t>Arduino</a:t>
            </a:r>
            <a:r>
              <a:rPr lang="en-GB" sz="2000" dirty="0">
                <a:latin typeface="Times New Roman" pitchFamily="18" charset="0"/>
                <a:cs typeface="Times New Roman" pitchFamily="18" charset="0"/>
              </a:rPr>
              <a:t> board, which controls the wheelchair's movement. An IR sensor detects obstacles, and a vibration sensor alerts caregivers via a Wi-Fi module if a collision occurs.</a:t>
            </a:r>
          </a:p>
          <a:p>
            <a:pPr marL="508000" indent="-457200">
              <a:buNone/>
            </a:pPr>
            <a:endParaRPr lang="en-GB" sz="2000" dirty="0" smtClean="0">
              <a:latin typeface="Times New Roman" pitchFamily="18" charset="0"/>
              <a:cs typeface="Times New Roman" pitchFamily="18" charset="0"/>
            </a:endParaRPr>
          </a:p>
          <a:p>
            <a:pPr marL="508000" indent="-457200">
              <a:buNone/>
            </a:pPr>
            <a:endParaRPr lang="en-GB" sz="2000" dirty="0" smtClean="0">
              <a:latin typeface="Times New Roman" pitchFamily="18" charset="0"/>
              <a:cs typeface="Times New Roman" pitchFamily="18" charset="0"/>
            </a:endParaRPr>
          </a:p>
        </p:txBody>
      </p:sp>
    </p:spTree>
    <p:extLst>
      <p:ext uri="{BB962C8B-B14F-4D97-AF65-F5344CB8AC3E}">
        <p14:creationId xmlns:p14="http://schemas.microsoft.com/office/powerpoint/2010/main" val="371650547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Austin">
  <a:themeElements>
    <a:clrScheme name="Austin">
      <a:dk1>
        <a:sysClr val="windowText" lastClr="000000"/>
      </a:dk1>
      <a:lt1>
        <a:sysClr val="window" lastClr="FFFFFF"/>
      </a:lt1>
      <a:dk2>
        <a:srgbClr val="3E3D2D"/>
      </a:dk2>
      <a:lt2>
        <a:srgbClr val="CAF278"/>
      </a:lt2>
      <a:accent1>
        <a:srgbClr val="94C600"/>
      </a:accent1>
      <a:accent2>
        <a:srgbClr val="71685A"/>
      </a:accent2>
      <a:accent3>
        <a:srgbClr val="FF6700"/>
      </a:accent3>
      <a:accent4>
        <a:srgbClr val="909465"/>
      </a:accent4>
      <a:accent5>
        <a:srgbClr val="956B43"/>
      </a:accent5>
      <a:accent6>
        <a:srgbClr val="FEA022"/>
      </a:accent6>
      <a:hlink>
        <a:srgbClr val="E68200"/>
      </a:hlink>
      <a:folHlink>
        <a:srgbClr val="FFA94A"/>
      </a:folHlink>
    </a:clrScheme>
    <a:fontScheme name="Austin">
      <a:maj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shade val="94000"/>
                <a:satMod val="114000"/>
                <a:lumMod val="96000"/>
              </a:schemeClr>
            </a:gs>
            <a:gs pos="62000">
              <a:schemeClr val="phClr">
                <a:tint val="92000"/>
                <a:shade val="66000"/>
                <a:satMod val="110000"/>
                <a:lumMod val="80000"/>
              </a:schemeClr>
            </a:gs>
            <a:gs pos="100000">
              <a:schemeClr val="phClr">
                <a:tint val="89000"/>
                <a:shade val="62000"/>
                <a:satMod val="110000"/>
                <a:lumMod val="72000"/>
              </a:schemeClr>
            </a:gs>
          </a:gsLst>
          <a:lin ang="5400000" scaled="0"/>
        </a:gradFill>
        <a:blipFill rotWithShape="1">
          <a:blip xmlns:r="http://schemas.openxmlformats.org/officeDocument/2006/relationships" r:embed="rId1">
            <a:duotone>
              <a:schemeClr val="phClr">
                <a:tint val="80000"/>
                <a:shade val="58000"/>
              </a:schemeClr>
              <a:schemeClr val="phClr">
                <a:tint val="73000"/>
                <a:shade val="68000"/>
                <a:satMod val="150000"/>
              </a:schemeClr>
            </a:duotone>
          </a:blip>
          <a:tile tx="0" ty="0" sx="100000" sy="100000" flip="none" algn="tl"/>
        </a:blip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Austin</Template>
  <TotalTime>1764</TotalTime>
  <Words>743</Words>
  <Application>Microsoft Office PowerPoint</Application>
  <PresentationFormat>Custom</PresentationFormat>
  <Paragraphs>156</Paragraphs>
  <Slides>24</Slides>
  <Notes>5</Notes>
  <HiddenSlides>0</HiddenSlides>
  <MMClips>0</MMClips>
  <ScaleCrop>false</ScaleCrop>
  <HeadingPairs>
    <vt:vector size="4" baseType="variant">
      <vt:variant>
        <vt:lpstr>Theme</vt:lpstr>
      </vt:variant>
      <vt:variant>
        <vt:i4>1</vt:i4>
      </vt:variant>
      <vt:variant>
        <vt:lpstr>Slide Titles</vt:lpstr>
      </vt:variant>
      <vt:variant>
        <vt:i4>24</vt:i4>
      </vt:variant>
    </vt:vector>
  </HeadingPairs>
  <TitlesOfParts>
    <vt:vector size="25" baseType="lpstr">
      <vt:lpstr>Austin</vt:lpstr>
      <vt:lpstr>PowerPoint Presentation</vt:lpstr>
      <vt:lpstr>Group:</vt:lpstr>
      <vt:lpstr>Content:</vt:lpstr>
      <vt:lpstr>Introduction to Robotics technology </vt:lpstr>
      <vt:lpstr>Problem statement:</vt:lpstr>
      <vt:lpstr>Analysis of the Problem:</vt:lpstr>
      <vt:lpstr>PowerPoint Presentation</vt:lpstr>
      <vt:lpstr>Block diagram:</vt:lpstr>
      <vt:lpstr>Key components: </vt:lpstr>
      <vt:lpstr>PowerPoint Presentation</vt:lpstr>
      <vt:lpstr>PowerPoint Presentation</vt:lpstr>
      <vt:lpstr>Objective:</vt:lpstr>
      <vt:lpstr>Methodology: </vt:lpstr>
      <vt:lpstr>PowerPoint Presentation</vt:lpstr>
      <vt:lpstr>PowerPoint Presentation</vt:lpstr>
      <vt:lpstr>PowerPoint Presentation</vt:lpstr>
      <vt:lpstr>PowerPoint Presentation</vt:lpstr>
      <vt:lpstr>  Stage 1- Planning and Conceptualization</vt:lpstr>
      <vt:lpstr>Stage 2-System Design And Development</vt:lpstr>
      <vt:lpstr>Stage 3- EEG Signal Processing</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TITLE</dc:title>
  <dc:creator>Admin</dc:creator>
  <cp:lastModifiedBy>ACER</cp:lastModifiedBy>
  <cp:revision>80</cp:revision>
  <dcterms:modified xsi:type="dcterms:W3CDTF">2024-12-25T13:15:41Z</dcterms:modified>
</cp:coreProperties>
</file>